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259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63897-9AE2-4379-8070-69E8492D5334}" v="30" dt="2026-02-15T15:56:51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B081-5902-40D2-ACF1-DE3F1D2649E2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61CFB-12DB-4222-B066-6329245537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64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891C6-47CE-C231-FC7D-54904434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E79994-55A8-5228-A38B-B43F4ADEC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5A7109-505E-F60C-8D3E-1CC8B5D1C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DB61D5-4E04-7AF0-E3AB-F5A07ED48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61CFB-12DB-4222-B066-63292455371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93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61CFB-12DB-4222-B066-63292455371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20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2E87C-392A-6EEB-CDB1-FC7CA1BC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BEA9E2-30E7-61D2-199D-46046B030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3E7C3C5-DAC4-F3DB-A771-7959B61CB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E3BD3-F150-0D82-0A13-1E764F597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61CFB-12DB-4222-B066-63292455371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09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F87E5-A76E-8A18-8741-7152344F8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448887-5ACA-E142-FBAB-39316E84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858A3B-DADD-415E-17B1-7311E595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0983D4-38E8-5A3F-1A5E-E806D423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AFF560-A87B-4C51-416D-78BD8D7E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E8EDBA-7453-6E89-4448-8B38B1161A56}"/>
              </a:ext>
            </a:extLst>
          </p:cNvPr>
          <p:cNvSpPr txBox="1"/>
          <p:nvPr userDrawn="1"/>
        </p:nvSpPr>
        <p:spPr>
          <a:xfrm>
            <a:off x="7416800" y="0"/>
            <a:ext cx="4775200" cy="369332"/>
          </a:xfrm>
          <a:prstGeom prst="rect">
            <a:avLst/>
          </a:prstGeom>
          <a:effectLst>
            <a:glow rad="127000">
              <a:schemeClr val="accent1">
                <a:alpha val="23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027211-47EC-C376-F20B-AB1FCF519EC8}"/>
              </a:ext>
            </a:extLst>
          </p:cNvPr>
          <p:cNvSpPr txBox="1"/>
          <p:nvPr userDrawn="1"/>
        </p:nvSpPr>
        <p:spPr>
          <a:xfrm>
            <a:off x="0" y="6488668"/>
            <a:ext cx="4775200" cy="369332"/>
          </a:xfrm>
          <a:prstGeom prst="rect">
            <a:avLst/>
          </a:prstGeom>
          <a:effectLst>
            <a:glow rad="127000">
              <a:schemeClr val="accent1">
                <a:alpha val="23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70776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EDFA6-2246-667E-B831-91619667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8527C5-8FF1-A27A-59ED-92C525595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1AFF3D-02E7-87DE-9117-1E3A7F3FF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C3BBBE-AB41-D750-81E6-0989F574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E03DE4-3523-191F-CF59-813C4DB8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F40615-3E58-291F-F6BB-726F9E48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3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E6931-182B-05A3-786A-80DAFF4E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0887AB-24E4-C643-3BE5-DC175333B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7181AE-3BCB-CC4B-1F20-95378984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A090DF-2A2F-3FF0-561F-48D1DD95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45A7CB-E943-EBC7-3B07-931A43CB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55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274896-6A8A-3A09-1159-30573C291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1123E5-DEC1-6D4F-00FD-C78028A68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CC6878-0179-8538-28D3-BE7974E2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6F8C6D-D162-10B6-53E3-2C3470D1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2F7F6-81A3-65E1-F451-ECCF6CE9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33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96603-5EBF-8026-AAB4-77906943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D7F19B-D851-6F3A-994F-7DBAA9E06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6E0BA5-12F8-ECC8-0FE6-CC021FBE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382CF-AC0F-D9D2-25EF-10196E15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91A7B9-5188-7E5A-425E-55A835B7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1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DF04A-9F5C-E3B5-35E5-97C82AE0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307141-D50B-B999-1551-3BA0E9325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3A2AAF-3031-4AAD-F8CA-DD1FAEBB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389309-1E08-67C1-0A5A-D619EFAB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2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E7406-26CD-FBD8-5A2C-C478F2E9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D74647-638B-FABF-F197-2C13942A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A96314-99D4-DA76-0BB5-329BAFF3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0907D3-F29C-1B79-2635-7911D104B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66F47C-D805-72DF-E488-B5BEE953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79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9522D-E8C9-2E49-6C72-09A42C19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D8583-3535-86F2-E543-8645A4871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6ADCB5-33DD-83AD-496D-C235B0129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8C279C-13C4-7404-3EB9-07518B66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700767-5266-2EE2-D2BE-1427181B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403FDC-1898-0561-A012-CFC8F0B1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8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CB9F0-707B-56EC-0EB6-E6F6C6E3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8B73DB-463E-24E8-85A7-7D140BBDA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D98CA3-BC00-24B1-0D78-A50C12B96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E097E6-B6DD-6E7A-641E-C8F50C7DB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4F0AD2E-5226-A285-EE60-6E1802E01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672DD1-8FBA-A129-B6DF-F3F42093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7488F4-C880-9C45-C01A-B8BE9D92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0574CDC-305C-E6CC-34FD-98032474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59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01A3C-934F-F071-F305-F9003F7B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E99639-9D7C-7796-3AEC-9D417FF5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DB0575-E49A-A216-F0FE-60CCFAB4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53409B-1C70-CA2A-AC96-45B8E452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11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1A5FABD-BCF2-88EA-94ED-F9A5FE05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83A163-BDA1-5F3F-716E-D7D2221F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6352F0-7026-25B4-E9B1-A497A123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87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52FC5-7848-B837-9202-C8BA77EE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9763C7-A51F-807E-F57A-EC932C176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F73600-90F5-1FA7-E52C-5C465531A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EBEB57-0A63-8A36-C114-504A699B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9ED195-A47D-31E5-A43F-F88D8AC1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D1241D-5C77-56ED-8A79-94864420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885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075693-4A2D-5EBB-B3FA-B0A617BF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14BAAE-6AA0-C571-6DF7-C5086E5DF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D0EA37-296E-61F5-958C-8E263AD21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487A55-0B83-42E7-B355-1487A69F3A0B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569113-68DC-FEA3-EF05-728E6B022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43AFC5-2914-3971-D22F-893D3053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B1C746-3A45-451D-90FD-7F08CBD00E7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DCCCCE-B4F9-4105-B8F8-8B1B555A5AEE}"/>
              </a:ext>
            </a:extLst>
          </p:cNvPr>
          <p:cNvSpPr txBox="1"/>
          <p:nvPr userDrawn="1"/>
        </p:nvSpPr>
        <p:spPr>
          <a:xfrm>
            <a:off x="5537200" y="-4207"/>
            <a:ext cx="665480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296276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.mp4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.mp4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media" Target="../media/media5.mo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video" Target="../media/media5.mo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.mp4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_V5_Lip_Sync_720P_Hola_campeón_¿Me_ayu">
            <a:hlinkClick r:id="" action="ppaction://media"/>
            <a:extLst>
              <a:ext uri="{FF2B5EF4-FFF2-40B4-BE49-F238E27FC236}">
                <a16:creationId xmlns:a16="http://schemas.microsoft.com/office/drawing/2014/main" id="{E2D7A891-6363-B94B-840A-AF3C8A84E6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B1A3C0A-65CD-D2FC-94A0-9A5B51E345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53454"/>
            <a:ext cx="4844955" cy="369332"/>
          </a:xfrm>
          <a:prstGeom prst="rect">
            <a:avLst/>
          </a:prstGeom>
          <a:solidFill>
            <a:srgbClr val="CC99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1D9D76-D275-2D8D-C938-263913CD71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7045" y="473543"/>
            <a:ext cx="4844955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3829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08794-378D-B793-8083-8D865DF3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114FE4A5-5A47-6293-07B0-8AFA793E7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13BA9A92-F7D9-F4A6-4A68-A542A9B08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0" y="-38200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AE6FBAAF-45DC-CBA3-22C0-EA18E93944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DE400EA-6349-1488-C48E-1388F8E983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pic>
        <p:nvPicPr>
          <p:cNvPr id="4" name="Imagen 3" descr="Imagen que contiene tabla, naranja, sostener, alimentos&#10;&#10;El contenido generado por IA puede ser incorrecto.">
            <a:extLst>
              <a:ext uri="{FF2B5EF4-FFF2-40B4-BE49-F238E27FC236}">
                <a16:creationId xmlns:a16="http://schemas.microsoft.com/office/drawing/2014/main" id="{AEFB05F2-616D-882D-0B9B-19A1D1507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0" b="52342" l="3949" r="39168">
                        <a14:foregroundMark x1="14408" y1="47521" x2="21772" y2="48898"/>
                        <a14:foregroundMark x1="21772" y1="48898" x2="21878" y2="48898"/>
                        <a14:foregroundMark x1="24440" y1="52342" x2="25080" y2="49862"/>
                        <a14:foregroundMark x1="37567" y1="45730" x2="36606" y2="45730"/>
                        <a14:foregroundMark x1="39168" y1="45041" x2="39168" y2="45041"/>
                        <a14:foregroundMark x1="4055" y1="44077" x2="5870" y2="44215"/>
                        <a14:foregroundMark x1="20811" y1="6336" x2="20384" y2="7300"/>
                        <a14:foregroundMark x1="23479" y1="4270" x2="23479" y2="4270"/>
                      </a14:backgroundRemoval>
                    </a14:imgEffect>
                  </a14:imgLayer>
                </a14:imgProps>
              </a:ext>
            </a:extLst>
          </a:blip>
          <a:srcRect l="2328" t="2686" r="59509" b="45971"/>
          <a:stretch>
            <a:fillRect/>
          </a:stretch>
        </p:blipFill>
        <p:spPr>
          <a:xfrm>
            <a:off x="8665398" y="3390800"/>
            <a:ext cx="3377821" cy="3521123"/>
          </a:xfrm>
          <a:prstGeom prst="rect">
            <a:avLst/>
          </a:prstGeom>
        </p:spPr>
      </p:pic>
      <p:pic>
        <p:nvPicPr>
          <p:cNvPr id="6" name="Imagen 5" descr="Imagen que contiene tabla, naranja, sostener, alimentos&#10;&#10;El contenido generado por IA puede ser incorrecto.">
            <a:extLst>
              <a:ext uri="{FF2B5EF4-FFF2-40B4-BE49-F238E27FC236}">
                <a16:creationId xmlns:a16="http://schemas.microsoft.com/office/drawing/2014/main" id="{2609F3D7-EEFE-068D-CAF7-01CBA159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27" b="47934" l="48239" r="86873">
                        <a14:foregroundMark x1="49626" y1="9642" x2="49626" y2="9642"/>
                        <a14:foregroundMark x1="78549" y1="47934" x2="78549" y2="47934"/>
                        <a14:foregroundMark x1="85592" y1="44353" x2="85592" y2="44353"/>
                        <a14:foregroundMark x1="86873" y1="42975" x2="86873" y2="42975"/>
                        <a14:foregroundMark x1="48239" y1="8127" x2="48239" y2="8127"/>
                      </a14:backgroundRemoval>
                    </a14:imgEffect>
                  </a14:imgLayer>
                </a14:imgProps>
              </a:ext>
            </a:extLst>
          </a:blip>
          <a:srcRect l="46428" t="6628" r="11169" b="50000"/>
          <a:stretch>
            <a:fillRect/>
          </a:stretch>
        </p:blipFill>
        <p:spPr>
          <a:xfrm>
            <a:off x="3607559" y="3140785"/>
            <a:ext cx="4217158" cy="3342239"/>
          </a:xfrm>
          <a:prstGeom prst="rect">
            <a:avLst/>
          </a:prstGeom>
        </p:spPr>
      </p:pic>
      <p:pic>
        <p:nvPicPr>
          <p:cNvPr id="9" name="Imagen 8" descr="Imagen que contiene tabla, naranja, sostener, alimentos&#10;&#10;El contenido generado por IA puede ser incorrecto.">
            <a:extLst>
              <a:ext uri="{FF2B5EF4-FFF2-40B4-BE49-F238E27FC236}">
                <a16:creationId xmlns:a16="http://schemas.microsoft.com/office/drawing/2014/main" id="{BB2F2D09-3B82-7978-6EA8-A3DC26AB7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74" b="91736" l="36820" r="62540">
                        <a14:foregroundMark x1="44077" y1="50689" x2="44077" y2="50689"/>
                        <a14:foregroundMark x1="54749" y1="49449" x2="54749" y2="49449"/>
                        <a14:foregroundMark x1="43757" y1="49311" x2="43757" y2="49311"/>
                        <a14:foregroundMark x1="48986" y1="91736" x2="48986" y2="91736"/>
                        <a14:foregroundMark x1="36926" y1="86088" x2="36926" y2="86088"/>
                        <a14:foregroundMark x1="62540" y1="86226" x2="62540" y2="86226"/>
                      </a14:backgroundRemoval>
                    </a14:imgEffect>
                  </a14:imgLayer>
                </a14:imgProps>
              </a:ext>
            </a:extLst>
          </a:blip>
          <a:srcRect l="34710" t="46965" r="35880" b="4300"/>
          <a:stretch>
            <a:fillRect/>
          </a:stretch>
        </p:blipFill>
        <p:spPr>
          <a:xfrm>
            <a:off x="4610877" y="191069"/>
            <a:ext cx="2603157" cy="3342239"/>
          </a:xfrm>
          <a:prstGeom prst="rect">
            <a:avLst/>
          </a:prstGeom>
        </p:spPr>
      </p:pic>
      <p:pic>
        <p:nvPicPr>
          <p:cNvPr id="11" name="Imagen 10" descr="Imagen que contiene tabla, naranja, sostener, alimentos&#10;&#10;El contenido generado por IA puede ser incorrecto.">
            <a:extLst>
              <a:ext uri="{FF2B5EF4-FFF2-40B4-BE49-F238E27FC236}">
                <a16:creationId xmlns:a16="http://schemas.microsoft.com/office/drawing/2014/main" id="{A5185BD1-E1D3-3BC3-9669-7DE5861B7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372" b="95317" l="70758" r="97545">
                        <a14:foregroundMark x1="72038" y1="72314" x2="72038" y2="72314"/>
                        <a14:foregroundMark x1="70758" y1="72314" x2="70758" y2="72314"/>
                        <a14:foregroundMark x1="97652" y1="72039" x2="97652" y2="72039"/>
                        <a14:foregroundMark x1="82924" y1="55372" x2="82924" y2="55372"/>
                      </a14:backgroundRemoval>
                    </a14:imgEffect>
                  </a14:imgLayer>
                </a14:imgProps>
              </a:ext>
            </a:extLst>
          </a:blip>
          <a:srcRect l="69531" t="54527"/>
          <a:stretch>
            <a:fillRect/>
          </a:stretch>
        </p:blipFill>
        <p:spPr>
          <a:xfrm>
            <a:off x="7824717" y="271005"/>
            <a:ext cx="2696866" cy="3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D8C5-4C5F-FE0E-64F6-E70EBE8A4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eesound_community-watering-62546">
            <a:hlinkClick r:id="" action="ppaction://media"/>
            <a:extLst>
              <a:ext uri="{FF2B5EF4-FFF2-40B4-BE49-F238E27FC236}">
                <a16:creationId xmlns:a16="http://schemas.microsoft.com/office/drawing/2014/main" id="{29C3FD49-59E8-4E7E-EF1E-6A0147607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8470" y="292290"/>
            <a:ext cx="1931158" cy="1931158"/>
          </a:xfrm>
          <a:prstGeom prst="rect">
            <a:avLst/>
          </a:prstGeom>
        </p:spPr>
      </p:pic>
      <p:pic>
        <p:nvPicPr>
          <p:cNvPr id="2" name="Firefly QUIERO QUE APAGUE EL FUEGO EL BOMBERO 321864">
            <a:hlinkClick r:id="" action="ppaction://media"/>
            <a:extLst>
              <a:ext uri="{FF2B5EF4-FFF2-40B4-BE49-F238E27FC236}">
                <a16:creationId xmlns:a16="http://schemas.microsoft.com/office/drawing/2014/main" id="{2DA148EC-07BE-860C-7F26-C4ECFB01D1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B39A8F-9491-47A9-7318-D7C7370801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011" y="204716"/>
            <a:ext cx="464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CONSEGUIDO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F8F238-38EE-D74C-63B1-DA31828FE6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011" y="1128046"/>
            <a:ext cx="349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FUEGO APAGADO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CDF96D-CB07-1EFD-5A99-F3D356685389}"/>
              </a:ext>
            </a:extLst>
          </p:cNvPr>
          <p:cNvSpPr txBox="1"/>
          <p:nvPr/>
        </p:nvSpPr>
        <p:spPr>
          <a:xfrm>
            <a:off x="0" y="6360278"/>
            <a:ext cx="220411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19371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B1619-49D4-E509-0AE0-6365310F6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refly quiero que el fueguito vaya andando  321864">
            <a:hlinkClick r:id="" action="ppaction://media"/>
            <a:extLst>
              <a:ext uri="{FF2B5EF4-FFF2-40B4-BE49-F238E27FC236}">
                <a16:creationId xmlns:a16="http://schemas.microsoft.com/office/drawing/2014/main" id="{EEFD87B3-4202-5AD4-E849-4B45874331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CBF2D6-5B7C-366D-916C-A848290BFC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5395" y="4365877"/>
            <a:ext cx="3299791" cy="76944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C00000"/>
                </a:solidFill>
              </a:rPr>
              <a:t>“S” FINAL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468431-CE2C-BB5C-BFF2-F43A8904B9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6842" y="438647"/>
            <a:ext cx="3299791" cy="1200329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rgbClr val="C00000"/>
                </a:solidFill>
              </a:rPr>
              <a:t>NIVEL 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599D39-CBF8-25A6-0DFF-5E1DCB42B68E}"/>
              </a:ext>
            </a:extLst>
          </p:cNvPr>
          <p:cNvSpPr txBox="1"/>
          <p:nvPr/>
        </p:nvSpPr>
        <p:spPr>
          <a:xfrm>
            <a:off x="0" y="6353454"/>
            <a:ext cx="484495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154171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50E14-1CD3-A6DF-F889-5B6C4EE00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456FCEA0-9157-CFF6-41AB-7818020CF2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7134BDEF-FC8D-C797-BADA-5B6009107C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20" y="-12864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FED80895-54A3-A328-7254-5829FB1BF7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3C3896-B19B-053B-74E9-07CCEF789B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25C0381E-FE0B-F435-B7BE-DC6C65E09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0" b="44365" l="6297" r="35752">
                        <a14:foregroundMark x1="15688" y1="4422" x2="22412" y2="6990"/>
                        <a14:foregroundMark x1="6297" y1="6990" x2="7364" y2="8845"/>
                        <a14:foregroundMark x1="35859" y1="36519" x2="35112" y2="25535"/>
                        <a14:foregroundMark x1="8324" y1="44365" x2="9712" y2="40086"/>
                      </a14:backgroundRemoval>
                    </a14:imgEffect>
                  </a14:imgLayer>
                </a14:imgProps>
              </a:ext>
            </a:extLst>
          </a:blip>
          <a:srcRect l="5023" t="2331" r="61340" b="54316"/>
          <a:stretch>
            <a:fillRect/>
          </a:stretch>
        </p:blipFill>
        <p:spPr>
          <a:xfrm>
            <a:off x="3869142" y="320722"/>
            <a:ext cx="3002506" cy="2895125"/>
          </a:xfrm>
          <a:prstGeom prst="rect">
            <a:avLst/>
          </a:prstGeom>
        </p:spPr>
      </p:pic>
      <p:pic>
        <p:nvPicPr>
          <p:cNvPr id="6" name="Imagen 5" descr="Icono&#10;&#10;El contenido generado por IA puede ser incorrecto.">
            <a:extLst>
              <a:ext uri="{FF2B5EF4-FFF2-40B4-BE49-F238E27FC236}">
                <a16:creationId xmlns:a16="http://schemas.microsoft.com/office/drawing/2014/main" id="{6FA3311A-817C-4A7A-34A0-5C4A63EF5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9" b="38088" l="68517" r="98186">
                        <a14:foregroundMark x1="74920" y1="10414" x2="76307" y2="36234"/>
                        <a14:foregroundMark x1="72572" y1="13695" x2="80576" y2="21113"/>
                        <a14:foregroundMark x1="94130" y1="14836" x2="91035" y2="26534"/>
                        <a14:foregroundMark x1="91035" y1="26534" x2="96158" y2="21541"/>
                        <a14:foregroundMark x1="96158" y1="21541" x2="92423" y2="16976"/>
                        <a14:foregroundMark x1="92423" y1="13409" x2="89755" y2="29101"/>
                        <a14:foregroundMark x1="89755" y1="29101" x2="96585" y2="19971"/>
                        <a14:foregroundMark x1="96585" y1="19971" x2="96062" y2="8431"/>
                        <a14:foregroundMark x1="95058" y1="6765" x2="91249" y2="10699"/>
                        <a14:foregroundMark x1="91249" y1="10699" x2="91462" y2="18830"/>
                        <a14:foregroundMark x1="91462" y1="18830" x2="91676" y2="19258"/>
                        <a14:foregroundMark x1="90502" y1="7275" x2="88581" y2="16548"/>
                        <a14:foregroundMark x1="88581" y1="16548" x2="89541" y2="30528"/>
                        <a14:foregroundMark x1="89541" y1="30528" x2="90715" y2="32668"/>
                        <a14:foregroundMark x1="96585" y1="10271" x2="96585" y2="30528"/>
                        <a14:foregroundMark x1="96585" y1="30528" x2="91249" y2="33524"/>
                        <a14:foregroundMark x1="91249" y1="33524" x2="95945" y2="24108"/>
                        <a14:foregroundMark x1="95945" y1="24108" x2="98186" y2="26534"/>
                        <a14:foregroundMark x1="89648" y1="10984" x2="84739" y2="21113"/>
                        <a14:foregroundMark x1="84739" y1="21113" x2="91249" y2="21255"/>
                        <a14:foregroundMark x1="91249" y1="21255" x2="88901" y2="29957"/>
                        <a14:foregroundMark x1="88901" y1="29957" x2="92850" y2="22967"/>
                        <a14:foregroundMark x1="92850" y1="22967" x2="91355" y2="15407"/>
                        <a14:foregroundMark x1="91355" y1="15407" x2="94877" y2="21969"/>
                        <a14:foregroundMark x1="94877" y1="21969" x2="91889" y2="32668"/>
                        <a14:foregroundMark x1="91889" y1="32668" x2="94664" y2="28531"/>
                        <a14:foregroundMark x1="97439" y1="14123" x2="98186" y2="28388"/>
                        <a14:foregroundMark x1="98186" y1="28388" x2="91142" y2="34094"/>
                        <a14:foregroundMark x1="91142" y1="34094" x2="87727" y2="20827"/>
                        <a14:foregroundMark x1="87727" y1="20827" x2="87940" y2="19116"/>
                        <a14:foregroundMark x1="87193" y1="25963" x2="90992" y2="36754"/>
                        <a14:foregroundMark x1="94224" y1="34138" x2="96051" y2="31526"/>
                        <a14:foregroundMark x1="96051" y1="31526" x2="96158" y2="31098"/>
                        <a14:foregroundMark x1="70438" y1="18688" x2="71185" y2="20685"/>
                        <a14:foregroundMark x1="68517" y1="19971" x2="70117" y2="16976"/>
                        <a14:backgroundMark x1="91355" y1="38231" x2="91355" y2="38231"/>
                        <a14:backgroundMark x1="90288" y1="38231" x2="92529" y2="38231"/>
                        <a14:backgroundMark x1="84525" y1="22254" x2="84525" y2="21255"/>
                        <a14:backgroundMark x1="84739" y1="22111" x2="84739" y2="20685"/>
                        <a14:backgroundMark x1="95838" y1="5278" x2="95731" y2="6847"/>
                        <a14:backgroundMark x1="94984" y1="6705" x2="96478" y2="7846"/>
                      </a14:backgroundRemoval>
                    </a14:imgEffect>
                  </a14:imgLayer>
                </a14:imgProps>
              </a:ext>
            </a:extLst>
          </a:blip>
          <a:srcRect l="65188" t="4168" b="61088"/>
          <a:stretch>
            <a:fillRect/>
          </a:stretch>
        </p:blipFill>
        <p:spPr>
          <a:xfrm>
            <a:off x="8120418" y="320722"/>
            <a:ext cx="3107407" cy="2320119"/>
          </a:xfrm>
          <a:prstGeom prst="rect">
            <a:avLst/>
          </a:prstGeom>
        </p:spPr>
      </p:pic>
      <p:pic>
        <p:nvPicPr>
          <p:cNvPr id="9" name="Imagen 8" descr="Icono&#10;&#10;El contenido generado por IA puede ser incorrecto.">
            <a:extLst>
              <a:ext uri="{FF2B5EF4-FFF2-40B4-BE49-F238E27FC236}">
                <a16:creationId xmlns:a16="http://schemas.microsoft.com/office/drawing/2014/main" id="{D61C527D-2C86-261A-B55E-3A14C1E307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652" b="95435" l="56884" r="86873">
                        <a14:foregroundMark x1="65528" y1="46220" x2="76307" y2="47789"/>
                        <a14:foregroundMark x1="68196" y1="43652" x2="71825" y2="44650"/>
                        <a14:foregroundMark x1="57204" y1="77746" x2="56884" y2="81170"/>
                        <a14:foregroundMark x1="80363" y1="91583" x2="85272" y2="78745"/>
                        <a14:foregroundMark x1="82284" y1="68046" x2="83885" y2="55920"/>
                        <a14:foregroundMark x1="83885" y1="55920" x2="83351" y2="55635"/>
                        <a14:foregroundMark x1="86873" y1="60628" x2="86873" y2="60628"/>
                        <a14:foregroundMark x1="86873" y1="80742" x2="86873" y2="80742"/>
                        <a14:foregroundMark x1="70117" y1="95435" x2="73319" y2="93723"/>
                      </a14:backgroundRemoval>
                    </a14:imgEffect>
                  </a14:imgLayer>
                </a14:imgProps>
              </a:ext>
            </a:extLst>
          </a:blip>
          <a:srcRect l="54483" t="43000" r="11880"/>
          <a:stretch>
            <a:fillRect/>
          </a:stretch>
        </p:blipFill>
        <p:spPr>
          <a:xfrm>
            <a:off x="7841352" y="3548418"/>
            <a:ext cx="2571890" cy="3260503"/>
          </a:xfrm>
          <a:prstGeom prst="rect">
            <a:avLst/>
          </a:prstGeom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FB95E4B2-6CED-6225-DDF4-971BA97C1B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35" b="99429" l="4803" r="46105">
                        <a14:foregroundMark x1="5016" y1="66334" x2="9605" y2="80599"/>
                        <a14:foregroundMark x1="11633" y1="58488" x2="11633" y2="58488"/>
                        <a14:foregroundMark x1="8431" y1="59058" x2="8431" y2="59058"/>
                        <a14:foregroundMark x1="11633" y1="56491" x2="11633" y2="56491"/>
                        <a14:foregroundMark x1="11633" y1="97718" x2="11846" y2="94579"/>
                        <a14:foregroundMark x1="37780" y1="93438" x2="37780" y2="76748"/>
                        <a14:foregroundMark x1="43970" y1="72468" x2="44824" y2="67190"/>
                        <a14:foregroundMark x1="46105" y1="64337" x2="46105" y2="64337"/>
                        <a14:foregroundMark x1="38420" y1="55777" x2="38420" y2="55777"/>
                        <a14:foregroundMark x1="38314" y1="99429" x2="38314" y2="99429"/>
                      </a14:backgroundRemoval>
                    </a14:imgEffect>
                  </a14:imgLayer>
                </a14:imgProps>
              </a:ext>
            </a:extLst>
          </a:blip>
          <a:srcRect l="3647" t="53934" r="53236"/>
          <a:stretch>
            <a:fillRect/>
          </a:stretch>
        </p:blipFill>
        <p:spPr>
          <a:xfrm>
            <a:off x="3022979" y="3732662"/>
            <a:ext cx="3848669" cy="30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02557-A40B-4AF0-A22E-6FA60511A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3F54B570-7A77-6CA8-8501-58BC7A5D1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7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91F17EA5-C2C3-1D1A-3A06-F9C97D16B3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A8BC6F46-0688-B7BE-86F4-290E000AB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A1D635-3D58-0025-07E1-CBC1DCBCDC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pic>
        <p:nvPicPr>
          <p:cNvPr id="4" name="Imagen 3" descr="Imagen que contiene tabla, comida, alimentos, plato&#10;&#10;El contenido generado por IA puede ser incorrecto.">
            <a:extLst>
              <a:ext uri="{FF2B5EF4-FFF2-40B4-BE49-F238E27FC236}">
                <a16:creationId xmlns:a16="http://schemas.microsoft.com/office/drawing/2014/main" id="{3566FD74-8102-4D74-EE66-903473C9E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99" b="38630" l="1253" r="37683">
                        <a14:foregroundMark x1="8351" y1="29446" x2="24739" y2="14286"/>
                        <a14:foregroundMark x1="24739" y1="14286" x2="24739" y2="14286"/>
                        <a14:foregroundMark x1="7516" y1="31195" x2="30063" y2="29009"/>
                        <a14:foregroundMark x1="3132" y1="20700" x2="4593" y2="29300"/>
                        <a14:foregroundMark x1="4593" y1="29300" x2="8768" y2="33819"/>
                        <a14:foregroundMark x1="8768" y1="33819" x2="14092" y2="35860"/>
                        <a14:foregroundMark x1="14092" y1="35860" x2="21294" y2="35714"/>
                        <a14:foregroundMark x1="21294" y1="35714" x2="19102" y2="31924"/>
                        <a14:foregroundMark x1="19624" y1="6997" x2="20251" y2="10933"/>
                        <a14:foregroundMark x1="19415" y1="5102" x2="1566" y2="19388"/>
                        <a14:foregroundMark x1="2610" y1="34985" x2="2923" y2="29009"/>
                        <a14:foregroundMark x1="1983" y1="21574" x2="1983" y2="21574"/>
                        <a14:foregroundMark x1="1879" y1="21574" x2="1879" y2="21574"/>
                        <a14:foregroundMark x1="1566" y1="21429" x2="1566" y2="21429"/>
                        <a14:foregroundMark x1="1253" y1="19971" x2="1566" y2="22449"/>
                        <a14:foregroundMark x1="20042" y1="5394" x2="26618" y2="4373"/>
                        <a14:foregroundMark x1="26618" y1="4373" x2="35282" y2="5685"/>
                        <a14:foregroundMark x1="22129" y1="3644" x2="20146" y2="3790"/>
                        <a14:foregroundMark x1="22338" y1="35277" x2="34342" y2="32507"/>
                        <a14:foregroundMark x1="29228" y1="36880" x2="35386" y2="32799"/>
                        <a14:foregroundMark x1="35386" y1="32799" x2="34551" y2="24344"/>
                        <a14:foregroundMark x1="20042" y1="23469" x2="27035" y2="32799"/>
                        <a14:foregroundMark x1="27035" y1="32799" x2="27244" y2="33382"/>
                        <a14:foregroundMark x1="5324" y1="36443" x2="4489" y2="32216"/>
                        <a14:foregroundMark x1="18894" y1="35277" x2="10334" y2="25948"/>
                        <a14:foregroundMark x1="21608" y1="24927" x2="19624" y2="19096"/>
                        <a14:foregroundMark x1="16075" y1="38630" x2="17745" y2="37609"/>
                        <a14:foregroundMark x1="37683" y1="15015" x2="37683" y2="16618"/>
                      </a14:backgroundRemoval>
                    </a14:imgEffect>
                  </a14:imgLayer>
                </a14:imgProps>
              </a:ext>
            </a:extLst>
          </a:blip>
          <a:srcRect r="60792" b="60599"/>
          <a:stretch>
            <a:fillRect/>
          </a:stretch>
        </p:blipFill>
        <p:spPr>
          <a:xfrm>
            <a:off x="2474596" y="1428104"/>
            <a:ext cx="3885273" cy="2795880"/>
          </a:xfrm>
          <a:prstGeom prst="rect">
            <a:avLst/>
          </a:prstGeom>
        </p:spPr>
      </p:pic>
      <p:pic>
        <p:nvPicPr>
          <p:cNvPr id="6" name="Imagen 5" descr="Imagen que contiene tabla, comida, alimentos, plato&#10;&#10;El contenido generado por IA puede ser incorrecto.">
            <a:extLst>
              <a:ext uri="{FF2B5EF4-FFF2-40B4-BE49-F238E27FC236}">
                <a16:creationId xmlns:a16="http://schemas.microsoft.com/office/drawing/2014/main" id="{94CDCDF3-1B03-40E5-B6A3-939AE9FA3A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26" b="34257" l="52714" r="87161">
                        <a14:foregroundMark x1="54384" y1="15306" x2="55219" y2="22741"/>
                        <a14:foregroundMark x1="87161" y1="22303" x2="87056" y2="19096"/>
                        <a14:foregroundMark x1="52714" y1="20845" x2="52714" y2="20845"/>
                      </a14:backgroundRemoval>
                    </a14:imgEffect>
                  </a14:imgLayer>
                </a14:imgProps>
              </a:ext>
            </a:extLst>
          </a:blip>
          <a:srcRect l="51769" t="4482" r="9349" b="62166"/>
          <a:stretch>
            <a:fillRect/>
          </a:stretch>
        </p:blipFill>
        <p:spPr>
          <a:xfrm>
            <a:off x="8488908" y="3313724"/>
            <a:ext cx="3548418" cy="2179500"/>
          </a:xfrm>
          <a:prstGeom prst="rect">
            <a:avLst/>
          </a:prstGeom>
        </p:spPr>
      </p:pic>
      <p:pic>
        <p:nvPicPr>
          <p:cNvPr id="9" name="Imagen 8" descr="Imagen que contiene tabla, comida, alimentos, plato&#10;&#10;El contenido generado por IA puede ser incorrecto.">
            <a:extLst>
              <a:ext uri="{FF2B5EF4-FFF2-40B4-BE49-F238E27FC236}">
                <a16:creationId xmlns:a16="http://schemas.microsoft.com/office/drawing/2014/main" id="{0881170E-832B-F462-5A65-70CE48AF26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0" b="91254" l="55950" r="90501">
                        <a14:foregroundMark x1="65031" y1="91254" x2="66284" y2="89213"/>
                        <a14:foregroundMark x1="57953" y1="79085" x2="58038" y2="80466"/>
                        <a14:foregroundMark x1="57203" y1="74636" x2="57203" y2="74636"/>
                        <a14:foregroundMark x1="58246" y1="77259" x2="57724" y2="70991"/>
                        <a14:foregroundMark x1="57724" y1="76968" x2="57829" y2="75948"/>
                        <a14:foregroundMark x1="67641" y1="52915" x2="71086" y2="55539"/>
                        <a14:foregroundMark x1="90501" y1="83090" x2="89457" y2="79009"/>
                        <a14:backgroundMark x1="57058" y1="74636" x2="57307" y2="79155"/>
                        <a14:backgroundMark x1="56889" y1="71574" x2="57058" y2="74636"/>
                        <a14:backgroundMark x1="57307" y1="79155" x2="57307" y2="79155"/>
                      </a14:backgroundRemoval>
                    </a14:imgEffect>
                  </a14:imgLayer>
                </a14:imgProps>
              </a:ext>
            </a:extLst>
          </a:blip>
          <a:srcRect l="52640" t="50000" r="6507" b="6196"/>
          <a:stretch>
            <a:fillRect/>
          </a:stretch>
        </p:blipFill>
        <p:spPr>
          <a:xfrm>
            <a:off x="7221834" y="728152"/>
            <a:ext cx="2963429" cy="2275262"/>
          </a:xfrm>
          <a:prstGeom prst="rect">
            <a:avLst/>
          </a:prstGeom>
        </p:spPr>
      </p:pic>
      <p:pic>
        <p:nvPicPr>
          <p:cNvPr id="11" name="Imagen 10" descr="Imagen que contiene tabla, comida, alimentos, plato&#10;&#10;El contenido generado por IA puede ser incorrecto.">
            <a:extLst>
              <a:ext uri="{FF2B5EF4-FFF2-40B4-BE49-F238E27FC236}">
                <a16:creationId xmlns:a16="http://schemas.microsoft.com/office/drawing/2014/main" id="{59A602FE-6E88-54B9-1991-3F248C7883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810" b="87901" l="3967" r="46347">
                        <a14:foregroundMark x1="4593" y1="60787" x2="5115" y2="64286"/>
                        <a14:foregroundMark x1="4489" y1="71720" x2="4489" y2="71720"/>
                        <a14:foregroundMark x1="18998" y1="87901" x2="21608" y2="86006"/>
                        <a14:foregroundMark x1="32568" y1="84985" x2="41962" y2="60641"/>
                        <a14:foregroundMark x1="41962" y1="60641" x2="42380" y2="60204"/>
                        <a14:foregroundMark x1="44885" y1="55831" x2="44781" y2="60204"/>
                        <a14:foregroundMark x1="46347" y1="66181" x2="44468" y2="68950"/>
                        <a14:foregroundMark x1="43946" y1="55102" x2="43946" y2="55102"/>
                        <a14:foregroundMark x1="4175" y1="62536" x2="4175" y2="62536"/>
                        <a14:foregroundMark x1="4280" y1="62536" x2="4280" y2="62536"/>
                        <a14:foregroundMark x1="3967" y1="62536" x2="3967" y2="62536"/>
                      </a14:backgroundRemoval>
                    </a14:imgEffect>
                  </a14:imgLayer>
                </a14:imgProps>
              </a:ext>
            </a:extLst>
          </a:blip>
          <a:srcRect t="51724" r="52941" b="9432"/>
          <a:stretch>
            <a:fillRect/>
          </a:stretch>
        </p:blipFill>
        <p:spPr>
          <a:xfrm>
            <a:off x="3334399" y="4160653"/>
            <a:ext cx="4294706" cy="2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B6E69-239B-2410-0C33-27EEA1F1A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AE62F0DE-8F5E-D265-6C37-C5B6903A4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7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BDB10C8-DFBF-515F-49B5-D43103F796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-3027" y="1282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6E98D4B5-285C-8F2D-BDE8-FA45E0195C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48662C-7BB0-25B2-F0DB-FFB29A0A01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pic>
        <p:nvPicPr>
          <p:cNvPr id="4" name="Imagen 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600619CC-C50E-D1B8-C413-A819A9FF1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7" b="49083" l="64660" r="95987">
                        <a14:foregroundMark x1="70792" y1="49224" x2="86176" y2="47250"/>
                        <a14:foregroundMark x1="86176" y1="47250" x2="87402" y2="47391"/>
                        <a14:foregroundMark x1="81382" y1="4937" x2="81382" y2="4937"/>
                      </a14:backgroundRemoval>
                    </a14:imgEffect>
                  </a14:imgLayer>
                </a14:imgProps>
              </a:ext>
            </a:extLst>
          </a:blip>
          <a:srcRect l="60918" b="46733"/>
          <a:stretch>
            <a:fillRect/>
          </a:stretch>
        </p:blipFill>
        <p:spPr>
          <a:xfrm>
            <a:off x="6614421" y="-1282"/>
            <a:ext cx="3339606" cy="3597733"/>
          </a:xfrm>
          <a:prstGeom prst="rect">
            <a:avLst/>
          </a:prstGeom>
        </p:spPr>
      </p:pic>
      <p:pic>
        <p:nvPicPr>
          <p:cNvPr id="6" name="Imagen 5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9FBE5AA4-9142-F640-62EF-9988DC41B7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7" b="47940" l="3998" r="35983"/>
                    </a14:imgEffect>
                  </a14:imgLayer>
                </a14:imgProps>
              </a:ext>
            </a:extLst>
          </a:blip>
          <a:srcRect r="60019" b="46733"/>
          <a:stretch>
            <a:fillRect/>
          </a:stretch>
        </p:blipFill>
        <p:spPr>
          <a:xfrm>
            <a:off x="3133671" y="85185"/>
            <a:ext cx="3416469" cy="3597733"/>
          </a:xfrm>
          <a:prstGeom prst="rect">
            <a:avLst/>
          </a:prstGeom>
        </p:spPr>
      </p:pic>
      <p:pic>
        <p:nvPicPr>
          <p:cNvPr id="9" name="Imagen 8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E5A4205C-1FC9-125D-F86A-70C60C470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457" b="96051" l="2007" r="41249">
                        <a14:foregroundMark x1="2118" y1="66008" x2="2118" y2="66008"/>
                        <a14:foregroundMark x1="41249" y1="66855" x2="41249" y2="66855"/>
                        <a14:foregroundMark x1="24192" y1="74471" x2="10256" y2="76023"/>
                        <a14:foregroundMark x1="9699" y1="77997" x2="17837" y2="80959"/>
                        <a14:foregroundMark x1="17837" y1="80959" x2="31550" y2="79690"/>
                        <a14:foregroundMark x1="31550" y1="79690" x2="33668" y2="78561"/>
                        <a14:foregroundMark x1="34114" y1="76164" x2="24749" y2="74753"/>
                      </a14:backgroundRemoval>
                    </a14:imgEffect>
                  </a14:imgLayer>
                </a14:imgProps>
              </a:ext>
            </a:extLst>
          </a:blip>
          <a:srcRect t="60566" r="55459"/>
          <a:stretch>
            <a:fillRect/>
          </a:stretch>
        </p:blipFill>
        <p:spPr>
          <a:xfrm>
            <a:off x="3824855" y="4193264"/>
            <a:ext cx="3806082" cy="2663454"/>
          </a:xfrm>
          <a:prstGeom prst="rect">
            <a:avLst/>
          </a:prstGeom>
        </p:spPr>
      </p:pic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70B59463-A37C-D7D5-48F3-DE5DB7C22C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69" b="95487" l="54404" r="95095">
                        <a14:foregroundMark x1="56633" y1="79408" x2="58305" y2="70099"/>
                        <a14:foregroundMark x1="71795" y1="58110" x2="75474" y2="58251"/>
                        <a14:foregroundMark x1="55295" y1="76305" x2="54404" y2="74753"/>
                        <a14:foregroundMark x1="61315" y1="80818" x2="63991" y2="74471"/>
                        <a14:foregroundMark x1="72464" y1="90550" x2="72464" y2="78420"/>
                        <a14:foregroundMark x1="67781" y1="87024" x2="71014" y2="79408"/>
                        <a14:foregroundMark x1="85507" y1="66855" x2="89075" y2="65444"/>
                        <a14:foregroundMark x1="60647" y1="78843" x2="65998" y2="78984"/>
                        <a14:foregroundMark x1="62988" y1="79831" x2="58082" y2="79408"/>
                        <a14:foregroundMark x1="78930" y1="86460" x2="68673" y2="86460"/>
                        <a14:foregroundMark x1="68673" y1="86460" x2="66444" y2="82228"/>
                        <a14:foregroundMark x1="66444" y1="83075" x2="65775" y2="83075"/>
                      </a14:backgroundRemoval>
                    </a14:imgEffect>
                  </a14:imgLayer>
                </a14:imgProps>
              </a:ext>
            </a:extLst>
          </a:blip>
          <a:srcRect l="53088" t="55021"/>
          <a:stretch>
            <a:fillRect/>
          </a:stretch>
        </p:blipFill>
        <p:spPr>
          <a:xfrm>
            <a:off x="8672864" y="4057605"/>
            <a:ext cx="3872513" cy="29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B57B-2B2D-9560-C66B-9557AF849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reesound_community-watering-62546">
            <a:hlinkClick r:id="" action="ppaction://media"/>
            <a:extLst>
              <a:ext uri="{FF2B5EF4-FFF2-40B4-BE49-F238E27FC236}">
                <a16:creationId xmlns:a16="http://schemas.microsoft.com/office/drawing/2014/main" id="{FD0F076C-B074-BC4D-9572-C4F2BDDF0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8470" y="292290"/>
            <a:ext cx="1931158" cy="1931158"/>
          </a:xfrm>
          <a:prstGeom prst="rect">
            <a:avLst/>
          </a:prstGeom>
        </p:spPr>
      </p:pic>
      <p:pic>
        <p:nvPicPr>
          <p:cNvPr id="2" name="Firefly QUIERO QUE APAGUE EL FUEGO EL BOMBERO 321864">
            <a:hlinkClick r:id="" action="ppaction://media"/>
            <a:extLst>
              <a:ext uri="{FF2B5EF4-FFF2-40B4-BE49-F238E27FC236}">
                <a16:creationId xmlns:a16="http://schemas.microsoft.com/office/drawing/2014/main" id="{0722AF38-E2C4-E830-D6B3-F1BA78AB16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B166DD-261D-2645-8E23-8CEF213199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011" y="204716"/>
            <a:ext cx="464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CONSEGUIDO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5C9AE4-284F-B949-EF12-029F2FD2C3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011" y="1128046"/>
            <a:ext cx="349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FUEGO APAGADO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A8C69E-1BCC-771A-3AEF-E6869C3E3C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60278"/>
            <a:ext cx="220411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11271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san-lu4esm-fuego-433034">
            <a:hlinkClick r:id="" action="ppaction://media"/>
            <a:extLst>
              <a:ext uri="{FF2B5EF4-FFF2-40B4-BE49-F238E27FC236}">
                <a16:creationId xmlns:a16="http://schemas.microsoft.com/office/drawing/2014/main" id="{FAE6F14A-93C5-1F63-3827-8BC01FF8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5193" y="183107"/>
            <a:ext cx="2361063" cy="2361063"/>
          </a:xfrm>
          <a:prstGeom prst="rect">
            <a:avLst/>
          </a:prstGeom>
        </p:spPr>
      </p:pic>
      <p:pic>
        <p:nvPicPr>
          <p:cNvPr id="4" name="Firefly quiero que el fueguito vaya andando  321864">
            <a:hlinkClick r:id="" action="ppaction://media"/>
            <a:extLst>
              <a:ext uri="{FF2B5EF4-FFF2-40B4-BE49-F238E27FC236}">
                <a16:creationId xmlns:a16="http://schemas.microsoft.com/office/drawing/2014/main" id="{9750094E-4A8C-FBD6-F254-6ACD0B3F02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DD83DE-8BA8-63C2-C5A6-449F0C97D9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5395" y="4365877"/>
            <a:ext cx="3299791" cy="76944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C00000"/>
                </a:solidFill>
              </a:rPr>
              <a:t>“S” INICIAL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1BFF6B-7415-6BA0-561F-307C25FDB2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6842" y="438647"/>
            <a:ext cx="3299791" cy="1200329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rgbClr val="C00000"/>
                </a:solidFill>
              </a:rPr>
              <a:t>NIVEL 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E9634B-53EC-133B-0448-E46756B126BA}"/>
              </a:ext>
            </a:extLst>
          </p:cNvPr>
          <p:cNvSpPr txBox="1"/>
          <p:nvPr/>
        </p:nvSpPr>
        <p:spPr>
          <a:xfrm>
            <a:off x="0" y="6353454"/>
            <a:ext cx="484495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244093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freesound_community-distant-ambulance-siren-6108">
            <a:hlinkClick r:id="" action="ppaction://media"/>
            <a:extLst>
              <a:ext uri="{FF2B5EF4-FFF2-40B4-BE49-F238E27FC236}">
                <a16:creationId xmlns:a16="http://schemas.microsoft.com/office/drawing/2014/main" id="{B677B265-897C-228E-92D1-BF6FB38A9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6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10" y="731055"/>
            <a:ext cx="1678675" cy="1678675"/>
          </a:xfrm>
          <a:prstGeom prst="rect">
            <a:avLst/>
          </a:prstGeom>
        </p:spPr>
      </p:pic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AF776F8D-E8E0-783D-0E4B-C69599E9249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27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955326ED-8995-6C94-0A85-5A40BD89D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alphaModFix amt="70000"/>
          </a:blip>
          <a:srcRect t="13760" b="11254"/>
          <a:stretch>
            <a:fillRect/>
          </a:stretch>
        </p:blipFill>
        <p:spPr>
          <a:xfrm>
            <a:off x="3027" y="-13939"/>
            <a:ext cx="12191980" cy="6856718"/>
          </a:xfrm>
          <a:prstGeom prst="rect">
            <a:avLst/>
          </a:prstGeom>
        </p:spPr>
      </p:pic>
      <p:pic>
        <p:nvPicPr>
          <p:cNvPr id="12" name="Imagen 11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7304F91-9D61-5567-F4B3-E6C14026AD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8" b="43038" l="5981" r="35467">
                        <a14:foregroundMark x1="13326" y1="9564" x2="13326" y2="9564"/>
                        <a14:foregroundMark x1="20567" y1="6048" x2="20567" y2="6048"/>
                        <a14:foregroundMark x1="28646" y1="9283" x2="28646" y2="9283"/>
                        <a14:foregroundMark x1="32949" y1="16737" x2="32949" y2="16737"/>
                        <a14:foregroundMark x1="34313" y1="26442" x2="34313" y2="26442"/>
                        <a14:foregroundMark x1="32109" y1="35724" x2="32109" y2="35724"/>
                        <a14:foregroundMark x1="26338" y1="38819" x2="26338" y2="38819"/>
                        <a14:foregroundMark x1="20986" y1="40928" x2="20986" y2="40928"/>
                        <a14:foregroundMark x1="21511" y1="43038" x2="21511" y2="43038"/>
                        <a14:foregroundMark x1="15635" y1="38959" x2="15635" y2="38959"/>
                        <a14:foregroundMark x1="10073" y1="35302" x2="10073" y2="35302"/>
                        <a14:foregroundMark x1="7765" y1="26864" x2="7765" y2="26864"/>
                        <a14:foregroundMark x1="5981" y1="26723" x2="5981" y2="26723"/>
                        <a14:foregroundMark x1="8395" y1="17159" x2="8395" y2="17159"/>
                      </a14:backgroundRemoval>
                    </a14:imgEffect>
                  </a14:imgLayer>
                </a14:imgProps>
              </a:ext>
            </a:extLst>
          </a:blip>
          <a:srcRect l="4426" t="2497" r="61074" b="53778"/>
          <a:stretch>
            <a:fillRect/>
          </a:stretch>
        </p:blipFill>
        <p:spPr>
          <a:xfrm>
            <a:off x="5540992" y="360601"/>
            <a:ext cx="2865135" cy="2709081"/>
          </a:xfrm>
          <a:prstGeom prst="rect">
            <a:avLst/>
          </a:prstGeom>
        </p:spPr>
      </p:pic>
      <p:pic>
        <p:nvPicPr>
          <p:cNvPr id="15" name="Imagen 1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8C66313A-5E64-FB47-BB77-47D77B87C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36" b="60338" l="51102" r="80063">
                        <a14:foregroundMark x1="61595" y1="9986" x2="61595" y2="9986"/>
                        <a14:foregroundMark x1="62225" y1="7876" x2="62225" y2="7876"/>
                        <a14:foregroundMark x1="80063" y1="14627" x2="80063" y2="14627"/>
                        <a14:foregroundMark x1="70094" y1="57947" x2="70094" y2="57947"/>
                        <a14:foregroundMark x1="70724" y1="60478" x2="70724" y2="60478"/>
                        <a14:foregroundMark x1="51102" y1="54290" x2="51102" y2="54290"/>
                      </a14:backgroundRemoval>
                    </a14:imgEffect>
                  </a14:imgLayer>
                </a14:imgProps>
              </a:ext>
            </a:extLst>
          </a:blip>
          <a:srcRect l="48803" t="6535" r="17390" b="37938"/>
          <a:stretch>
            <a:fillRect/>
          </a:stretch>
        </p:blipFill>
        <p:spPr>
          <a:xfrm>
            <a:off x="4122011" y="3429000"/>
            <a:ext cx="2728779" cy="3343815"/>
          </a:xfrm>
          <a:prstGeom prst="rect">
            <a:avLst/>
          </a:prstGeom>
        </p:spPr>
      </p:pic>
      <p:pic>
        <p:nvPicPr>
          <p:cNvPr id="17" name="Imagen 16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C14C48A-02D8-FE62-E3A2-8641B59149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321" b="85513" l="8395" r="43757">
                        <a14:foregroundMark x1="40609" y1="55696" x2="40609" y2="55696"/>
                        <a14:foregroundMark x1="43861" y1="52321" x2="43861" y2="52321"/>
                        <a14:foregroundMark x1="8499" y1="68214" x2="8499" y2="68214"/>
                        <a14:foregroundMark x1="22875" y1="83966" x2="22875" y2="83966"/>
                        <a14:foregroundMark x1="25603" y1="85513" x2="25603" y2="85513"/>
                      </a14:backgroundRemoval>
                    </a14:imgEffect>
                  </a14:imgLayer>
                </a14:imgProps>
              </a:ext>
            </a:extLst>
          </a:blip>
          <a:srcRect l="7201" t="50000" r="54613" b="13285"/>
          <a:stretch>
            <a:fillRect/>
          </a:stretch>
        </p:blipFill>
        <p:spPr>
          <a:xfrm>
            <a:off x="8003938" y="4164166"/>
            <a:ext cx="3252724" cy="233323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16E9547-7139-B67D-CE92-2F16C50430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120" b="91280" l="60126" r="83841">
                        <a14:foregroundMark x1="68206" y1="66245" x2="68206" y2="66245"/>
                        <a14:foregroundMark x1="68206" y1="65401" x2="68206" y2="65401"/>
                        <a14:foregroundMark x1="67681" y1="65120" x2="67681" y2="65120"/>
                        <a14:foregroundMark x1="81637" y1="90295" x2="81637" y2="90295"/>
                        <a14:foregroundMark x1="83945" y1="83966" x2="83945" y2="83966"/>
                        <a14:foregroundMark x1="60126" y1="84107" x2="60126" y2="84107"/>
                        <a14:foregroundMark x1="76390" y1="65260" x2="76390" y2="6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4" t="63752" r="14397" b="5520"/>
          <a:stretch>
            <a:fillRect/>
          </a:stretch>
        </p:blipFill>
        <p:spPr>
          <a:xfrm>
            <a:off x="8479298" y="1406253"/>
            <a:ext cx="2777364" cy="2333233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6D8AF221-2E19-6875-CAF5-717325A287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7A7FD93-D0C2-5CF8-FFE9-7C3A91363D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29578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53788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DF4F2-8CEB-5507-A0CB-59DC83DF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0ED4A642-D0F6-E461-495D-6CB1C1D65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07D2F11D-0B48-4ACA-A011-1541F4827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20" y="-33048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0E663029-14AD-8D3D-08CB-9E8CD78ECA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pic>
        <p:nvPicPr>
          <p:cNvPr id="3" name="Imagen 2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9EB774A8-B7B9-707A-BC57-E003CE7A5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7" b="34870" l="8288" r="48528">
                        <a14:foregroundMark x1="27372" y1="13545" x2="34133" y2="6772"/>
                        <a14:foregroundMark x1="34133" y1="6772" x2="34133" y2="6772"/>
                        <a14:foregroundMark x1="19738" y1="5331" x2="19738" y2="5331"/>
                        <a14:foregroundMark x1="37186" y1="4467" x2="37186" y2="4467"/>
                        <a14:foregroundMark x1="46565" y1="17147" x2="46565" y2="17147"/>
                        <a14:foregroundMark x1="45256" y1="15994" x2="45256" y2="26369"/>
                        <a14:foregroundMark x1="45256" y1="26369" x2="45256" y2="26369"/>
                        <a14:foregroundMark x1="10033" y1="15274" x2="10905" y2="25504"/>
                        <a14:foregroundMark x1="10905" y1="25504" x2="10905" y2="25648"/>
                        <a14:foregroundMark x1="8288" y1="15418" x2="10251" y2="28963"/>
                        <a14:foregroundMark x1="10251" y1="34006" x2="10251" y2="34006"/>
                        <a14:foregroundMark x1="10578" y1="35014" x2="11123" y2="31844"/>
                        <a14:foregroundMark x1="15267" y1="32565" x2="15267" y2="32565"/>
                        <a14:foregroundMark x1="41112" y1="32709" x2="41112" y2="32709"/>
                        <a14:foregroundMark x1="46020" y1="34726" x2="46020" y2="34726"/>
                        <a14:foregroundMark x1="48092" y1="24496" x2="48528" y2="21758"/>
                      </a14:backgroundRemoval>
                    </a14:imgEffect>
                  </a14:imgLayer>
                </a14:imgProps>
              </a:ext>
            </a:extLst>
          </a:blip>
          <a:srcRect l="7433" t="2103" r="51062" b="63260"/>
          <a:stretch>
            <a:fillRect/>
          </a:stretch>
        </p:blipFill>
        <p:spPr>
          <a:xfrm>
            <a:off x="4206240" y="508053"/>
            <a:ext cx="3259085" cy="2058370"/>
          </a:xfrm>
          <a:prstGeom prst="rect">
            <a:avLst/>
          </a:prstGeom>
        </p:spPr>
      </p:pic>
      <p:pic>
        <p:nvPicPr>
          <p:cNvPr id="5" name="Imagen 4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844EC8A3-3549-CDF6-0ECC-03EF3E31C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35" b="62248" l="68048" r="93784">
                        <a14:foregroundMark x1="81025" y1="26081" x2="80589" y2="23487"/>
                        <a14:foregroundMark x1="76445" y1="14841" x2="76445" y2="14841"/>
                        <a14:foregroundMark x1="75791" y1="14121" x2="78626" y2="14409"/>
                        <a14:foregroundMark x1="80698" y1="14697" x2="83206" y2="11816"/>
                        <a14:foregroundMark x1="78844" y1="20461" x2="79498" y2="17147"/>
                        <a14:foregroundMark x1="75900" y1="7493" x2="80916" y2="5043"/>
                        <a14:foregroundMark x1="88441" y1="4899" x2="88441" y2="4899"/>
                        <a14:foregroundMark x1="68484" y1="15850" x2="68484" y2="15850"/>
                        <a14:foregroundMark x1="94220" y1="16282" x2="94220" y2="16282"/>
                        <a14:foregroundMark x1="79935" y1="4179" x2="79935" y2="4179"/>
                        <a14:foregroundMark x1="80698" y1="60375" x2="80698" y2="60375"/>
                        <a14:foregroundMark x1="81352" y1="60375" x2="81352" y2="60375"/>
                        <a14:foregroundMark x1="80371" y1="62248" x2="81461" y2="60086"/>
                        <a14:foregroundMark x1="82007" y1="50432" x2="80480" y2="48559"/>
                        <a14:foregroundMark x1="82988" y1="59078" x2="81570" y2="57205"/>
                        <a14:foregroundMark x1="68375" y1="14697" x2="68266" y2="14265"/>
                        <a14:foregroundMark x1="87350" y1="4035" x2="87350" y2="4035"/>
                      </a14:backgroundRemoval>
                    </a14:imgEffect>
                  </a14:imgLayer>
                </a14:imgProps>
              </a:ext>
            </a:extLst>
          </a:blip>
          <a:srcRect l="65675" t="-35197" r="2610" b="35197"/>
          <a:stretch>
            <a:fillRect/>
          </a:stretch>
        </p:blipFill>
        <p:spPr>
          <a:xfrm>
            <a:off x="8294662" y="-1792825"/>
            <a:ext cx="2790968" cy="6660126"/>
          </a:xfrm>
          <a:prstGeom prst="rect">
            <a:avLst/>
          </a:prstGeom>
        </p:spPr>
      </p:pic>
      <p:pic>
        <p:nvPicPr>
          <p:cNvPr id="7" name="Imagen 6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A1A92751-C339-DD1D-3DFA-D0628BA621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02" b="97983" l="48964" r="69902">
                        <a14:foregroundMark x1="59324" y1="45101" x2="60523" y2="40202"/>
                        <a14:foregroundMark x1="69357" y1="45965" x2="69357" y2="45965"/>
                        <a14:foregroundMark x1="49400" y1="44669" x2="49400" y2="44669"/>
                        <a14:foregroundMark x1="69793" y1="56196" x2="69793" y2="56196"/>
                        <a14:foregroundMark x1="69902" y1="67579" x2="69902" y2="67579"/>
                        <a14:foregroundMark x1="59542" y1="95245" x2="59542" y2="95245"/>
                        <a14:foregroundMark x1="59324" y1="97983" x2="59324" y2="97983"/>
                      </a14:backgroundRemoval>
                    </a14:imgEffect>
                  </a14:imgLayer>
                </a14:imgProps>
              </a:ext>
            </a:extLst>
          </a:blip>
          <a:srcRect l="47573" t="38785" r="28580"/>
          <a:stretch>
            <a:fillRect/>
          </a:stretch>
        </p:blipFill>
        <p:spPr>
          <a:xfrm>
            <a:off x="7007793" y="3229819"/>
            <a:ext cx="1849935" cy="3593851"/>
          </a:xfrm>
          <a:prstGeom prst="rect">
            <a:avLst/>
          </a:prstGeom>
        </p:spPr>
      </p:pic>
      <p:pic>
        <p:nvPicPr>
          <p:cNvPr id="10" name="Imagen 9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D45444CC-C780-0385-CA66-6D3E5F48BD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476" b="94813" l="8833" r="33370">
                        <a14:foregroundMark x1="22356" y1="55476" x2="23119" y2="58069"/>
                        <a14:foregroundMark x1="20502" y1="94380" x2="28244" y2="92507"/>
                        <a14:foregroundMark x1="28244" y1="92507" x2="28790" y2="92219"/>
                        <a14:foregroundMark x1="33370" y1="85447" x2="33043" y2="90202"/>
                        <a14:foregroundMark x1="9815" y1="79107" x2="9160" y2="87032"/>
                        <a14:foregroundMark x1="9160" y1="87032" x2="8942" y2="87752"/>
                        <a14:foregroundMark x1="14177" y1="94813" x2="23991" y2="93660"/>
                      </a14:backgroundRemoval>
                    </a14:imgEffect>
                  </a14:imgLayer>
                </a14:imgProps>
              </a:ext>
            </a:extLst>
          </a:blip>
          <a:srcRect l="7089" t="53664" r="64399" b="3502"/>
          <a:stretch>
            <a:fillRect/>
          </a:stretch>
        </p:blipFill>
        <p:spPr>
          <a:xfrm>
            <a:off x="3938849" y="3991760"/>
            <a:ext cx="2490717" cy="283191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103C5B1-F092-359C-B690-CCCF4C15AAEF}"/>
              </a:ext>
            </a:extLst>
          </p:cNvPr>
          <p:cNvSpPr txBox="1"/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20870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3E7D-663F-B821-C44E-D9198929F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D2620D0B-35BE-1C09-12B5-74FC9D88ED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7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E4B1F304-26AA-7F87-E126-4B609A1E3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32B1A0F2-6A59-A3F8-DD2B-8F4753DD57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pic>
        <p:nvPicPr>
          <p:cNvPr id="3" name="Imagen 2" descr="Imagen que contiene foto, tabla, diferente, diversos&#10;&#10;El contenido generado por IA puede ser incorrecto.">
            <a:extLst>
              <a:ext uri="{FF2B5EF4-FFF2-40B4-BE49-F238E27FC236}">
                <a16:creationId xmlns:a16="http://schemas.microsoft.com/office/drawing/2014/main" id="{E9FF3BC4-6705-A6ED-FE6E-731E484E9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19" b="57559" l="5556" r="26646">
                        <a14:foregroundMark x1="12449" y1="6796" x2="18313" y2="7628"/>
                        <a14:foregroundMark x1="26646" y1="33148" x2="26029" y2="35368"/>
                        <a14:foregroundMark x1="6687" y1="23856" x2="6687" y2="23856"/>
                        <a14:foregroundMark x1="5761" y1="32455" x2="5761" y2="32455"/>
                        <a14:foregroundMark x1="10185" y1="55479" x2="12449" y2="50902"/>
                        <a14:foregroundMark x1="9568" y1="57559" x2="11008" y2="56033"/>
                        <a14:foregroundMark x1="26646" y1="40638" x2="26646" y2="40638"/>
                      </a14:backgroundRemoval>
                    </a14:imgEffect>
                  </a14:imgLayer>
                </a14:imgProps>
              </a:ext>
            </a:extLst>
          </a:blip>
          <a:srcRect l="4510" t="3482" r="72019" b="40398"/>
          <a:stretch>
            <a:fillRect/>
          </a:stretch>
        </p:blipFill>
        <p:spPr>
          <a:xfrm>
            <a:off x="4278574" y="354843"/>
            <a:ext cx="2169994" cy="3848668"/>
          </a:xfrm>
          <a:prstGeom prst="rect">
            <a:avLst/>
          </a:prstGeom>
        </p:spPr>
      </p:pic>
      <p:pic>
        <p:nvPicPr>
          <p:cNvPr id="5" name="Imagen 4" descr="Imagen que contiene foto, tabla, diferente, diversos&#10;&#10;El contenido generado por IA puede ser incorrecto.">
            <a:extLst>
              <a:ext uri="{FF2B5EF4-FFF2-40B4-BE49-F238E27FC236}">
                <a16:creationId xmlns:a16="http://schemas.microsoft.com/office/drawing/2014/main" id="{FCA605DD-D8C2-3C38-5E5A-774DB1C59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22" b="45908" l="48868" r="77778">
                        <a14:foregroundMark x1="54733" y1="8460" x2="58848" y2="8322"/>
                        <a14:foregroundMark x1="76132" y1="30374" x2="76543" y2="20666"/>
                        <a14:foregroundMark x1="76543" y1="20666" x2="75617" y2="17476"/>
                        <a14:foregroundMark x1="77778" y1="27739" x2="77778" y2="24133"/>
                        <a14:foregroundMark x1="63889" y1="44105" x2="68107" y2="44105"/>
                        <a14:foregroundMark x1="48971" y1="35922" x2="50309" y2="33287"/>
                        <a14:foregroundMark x1="64300" y1="45908" x2="65123" y2="45354"/>
                      </a14:backgroundRemoval>
                    </a14:imgEffect>
                  </a14:imgLayer>
                </a14:imgProps>
              </a:ext>
            </a:extLst>
          </a:blip>
          <a:srcRect l="46432" t="5970" r="20649" b="52239"/>
          <a:stretch>
            <a:fillRect/>
          </a:stretch>
        </p:blipFill>
        <p:spPr>
          <a:xfrm>
            <a:off x="7226489" y="352896"/>
            <a:ext cx="3043451" cy="2866030"/>
          </a:xfrm>
          <a:prstGeom prst="rect">
            <a:avLst/>
          </a:prstGeom>
        </p:spPr>
      </p:pic>
      <p:pic>
        <p:nvPicPr>
          <p:cNvPr id="7" name="Imagen 6" descr="Imagen que contiene foto, tabla, diferente, diversos&#10;&#10;El contenido generado por IA puede ser incorrecto.">
            <a:extLst>
              <a:ext uri="{FF2B5EF4-FFF2-40B4-BE49-F238E27FC236}">
                <a16:creationId xmlns:a16="http://schemas.microsoft.com/office/drawing/2014/main" id="{35CFE7D7-65FD-3C81-3C02-6A73D7333F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333" b="95700" l="11831" r="55556">
                        <a14:foregroundMark x1="29938" y1="62136" x2="32407" y2="60333"/>
                        <a14:foregroundMark x1="55761" y1="82386" x2="53189" y2="79750"/>
                        <a14:foregroundMark x1="11934" y1="82386" x2="17387" y2="79334"/>
                        <a14:foregroundMark x1="19136" y1="95700" x2="21399" y2="86408"/>
                      </a14:backgroundRemoval>
                    </a14:imgEffect>
                  </a14:imgLayer>
                </a14:imgProps>
              </a:ext>
            </a:extLst>
          </a:blip>
          <a:srcRect l="10267" t="58190" r="42201" b="3085"/>
          <a:stretch>
            <a:fillRect/>
          </a:stretch>
        </p:blipFill>
        <p:spPr>
          <a:xfrm>
            <a:off x="4080681" y="4144250"/>
            <a:ext cx="4230806" cy="2556799"/>
          </a:xfrm>
          <a:prstGeom prst="rect">
            <a:avLst/>
          </a:prstGeom>
        </p:spPr>
      </p:pic>
      <p:pic>
        <p:nvPicPr>
          <p:cNvPr id="10" name="Imagen 9" descr="Imagen que contiene foto, tabla, diferente, diversos&#10;&#10;El contenido generado por IA puede ser incorrecto.">
            <a:extLst>
              <a:ext uri="{FF2B5EF4-FFF2-40B4-BE49-F238E27FC236}">
                <a16:creationId xmlns:a16="http://schemas.microsoft.com/office/drawing/2014/main" id="{BAFC0AB6-3A1E-9105-76D3-71ACD3810C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05" b="80444" l="61420" r="92387">
                        <a14:foregroundMark x1="63169" y1="59917" x2="62860" y2="56311"/>
                        <a14:foregroundMark x1="62757" y1="67129" x2="62757" y2="64910"/>
                        <a14:foregroundMark x1="61420" y1="59085" x2="62346" y2="57282"/>
                        <a14:foregroundMark x1="72942" y1="52705" x2="75514" y2="52705"/>
                        <a14:foregroundMark x1="90947" y1="76560" x2="88169" y2="67822"/>
                        <a14:foregroundMark x1="83951" y1="71983" x2="83951" y2="71983"/>
                        <a14:foregroundMark x1="90123" y1="80444" x2="90123" y2="80444"/>
                        <a14:foregroundMark x1="92387" y1="71845" x2="92387" y2="71845"/>
                      </a14:backgroundRemoval>
                    </a14:imgEffect>
                  </a14:imgLayer>
                </a14:imgProps>
              </a:ext>
            </a:extLst>
          </a:blip>
          <a:srcRect l="60530" t="49991" r="5666" b="17811"/>
          <a:stretch>
            <a:fillRect/>
          </a:stretch>
        </p:blipFill>
        <p:spPr>
          <a:xfrm>
            <a:off x="8433927" y="3571821"/>
            <a:ext cx="3125339" cy="220816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4A427C1-2B2F-7E8D-5D3B-F02526B5188E}"/>
              </a:ext>
            </a:extLst>
          </p:cNvPr>
          <p:cNvSpPr txBox="1"/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9214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99ED2-3B6A-781A-D3F3-20F61E46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reesound_community-watering-62546">
            <a:hlinkClick r:id="" action="ppaction://media"/>
            <a:extLst>
              <a:ext uri="{FF2B5EF4-FFF2-40B4-BE49-F238E27FC236}">
                <a16:creationId xmlns:a16="http://schemas.microsoft.com/office/drawing/2014/main" id="{28E048D6-B45F-444D-9645-96CE75F31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8470" y="292290"/>
            <a:ext cx="1931158" cy="1931158"/>
          </a:xfrm>
          <a:prstGeom prst="rect">
            <a:avLst/>
          </a:prstGeom>
        </p:spPr>
      </p:pic>
      <p:pic>
        <p:nvPicPr>
          <p:cNvPr id="2" name="Firefly QUIERO QUE APAGUE EL FUEGO EL BOMBERO 321864">
            <a:hlinkClick r:id="" action="ppaction://media"/>
            <a:extLst>
              <a:ext uri="{FF2B5EF4-FFF2-40B4-BE49-F238E27FC236}">
                <a16:creationId xmlns:a16="http://schemas.microsoft.com/office/drawing/2014/main" id="{FA98C0DA-FFF0-9F2D-C771-18A7366A2A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3A1AF94-57EF-15DE-BAC0-5C1EF96B4D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011" y="204716"/>
            <a:ext cx="464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CONSEGUIDO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CC7D8D-A8A2-853B-7BDE-8FEF287408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011" y="1128046"/>
            <a:ext cx="349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FUEGO APAGADO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A840D2-0507-C6CE-54C3-CD0C9696B6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60278"/>
            <a:ext cx="220411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198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A617-25D7-46AA-1392-9404CAE8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san-lu4esm-fuego-433034">
            <a:hlinkClick r:id="" action="ppaction://media"/>
            <a:extLst>
              <a:ext uri="{FF2B5EF4-FFF2-40B4-BE49-F238E27FC236}">
                <a16:creationId xmlns:a16="http://schemas.microsoft.com/office/drawing/2014/main" id="{3A58488A-3CF6-0D09-94C7-480E1CC8A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0727" y="281698"/>
            <a:ext cx="2108579" cy="2108579"/>
          </a:xfrm>
          <a:prstGeom prst="rect">
            <a:avLst/>
          </a:prstGeom>
        </p:spPr>
      </p:pic>
      <p:pic>
        <p:nvPicPr>
          <p:cNvPr id="4" name="Firefly quiero que el fueguito vaya andando  321864">
            <a:hlinkClick r:id="" action="ppaction://media"/>
            <a:extLst>
              <a:ext uri="{FF2B5EF4-FFF2-40B4-BE49-F238E27FC236}">
                <a16:creationId xmlns:a16="http://schemas.microsoft.com/office/drawing/2014/main" id="{974535B0-4CF8-E6DA-808F-7BB997FF8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F9683F8-B278-84AF-19A2-527265199F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5395" y="4365877"/>
            <a:ext cx="3299791" cy="76944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C00000"/>
                </a:solidFill>
              </a:rPr>
              <a:t>“S” MEDIA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EEDC62-1FC0-A055-BE4F-FA8AF3C18F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955" y="281698"/>
            <a:ext cx="3299791" cy="1200329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rgbClr val="C00000"/>
                </a:solidFill>
              </a:rPr>
              <a:t>NIVEL 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32B632B-2BA5-9498-D804-33270F4DB2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53454"/>
            <a:ext cx="484495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284826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A4B7A-EB3A-9F6D-10CF-37BCEAE8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07B2180E-8864-9346-72A8-EFF71A438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7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8949F72C-A090-C0AF-4DA8-FBAE88E7DD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20" y="28635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6DBF69CC-DA13-850A-A95E-1263D06EA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pic>
        <p:nvPicPr>
          <p:cNvPr id="3" name="Imagen 2" descr="Imagen que contiene tabla, interior, alimentos, foto&#10;&#10;El contenido generado por IA puede ser incorrecto.">
            <a:extLst>
              <a:ext uri="{FF2B5EF4-FFF2-40B4-BE49-F238E27FC236}">
                <a16:creationId xmlns:a16="http://schemas.microsoft.com/office/drawing/2014/main" id="{C8B2CF98-22D3-9D66-A201-233F49CA3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55" b="46667" l="3986" r="45900">
                        <a14:foregroundMark x1="17198" y1="12624" x2="30524" y2="12199"/>
                        <a14:foregroundMark x1="30524" y1="10780" x2="30524" y2="10780"/>
                        <a14:foregroundMark x1="45900" y1="16454" x2="45444" y2="18865"/>
                        <a14:foregroundMark x1="6036" y1="18014" x2="7517" y2="14043"/>
                        <a14:foregroundMark x1="4100" y1="18582" x2="4100" y2="18582"/>
                        <a14:foregroundMark x1="24601" y1="10355" x2="24601" y2="10355"/>
                        <a14:foregroundMark x1="6606" y1="46667" x2="6606" y2="46667"/>
                        <a14:foregroundMark x1="45672" y1="46383" x2="45672" y2="46383"/>
                      </a14:backgroundRemoval>
                    </a14:imgEffect>
                  </a14:imgLayer>
                </a14:imgProps>
              </a:ext>
            </a:extLst>
          </a:blip>
          <a:srcRect l="2500" t="9125" r="51109" b="51213"/>
          <a:stretch>
            <a:fillRect/>
          </a:stretch>
        </p:blipFill>
        <p:spPr>
          <a:xfrm>
            <a:off x="3733434" y="4193030"/>
            <a:ext cx="3880237" cy="2663688"/>
          </a:xfrm>
          <a:prstGeom prst="rect">
            <a:avLst/>
          </a:prstGeom>
        </p:spPr>
      </p:pic>
      <p:pic>
        <p:nvPicPr>
          <p:cNvPr id="5" name="Imagen 4" descr="Imagen que contiene tabla, interior, alimentos, foto&#10;&#10;El contenido generado por IA puede ser incorrecto.">
            <a:extLst>
              <a:ext uri="{FF2B5EF4-FFF2-40B4-BE49-F238E27FC236}">
                <a16:creationId xmlns:a16="http://schemas.microsoft.com/office/drawing/2014/main" id="{1CE00F26-C368-31EC-2E25-8B158298D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348" b="96028" l="15718" r="40547">
                        <a14:foregroundMark x1="29043" y1="52482" x2="31663" y2="52482"/>
                        <a14:foregroundMark x1="15831" y1="96312" x2="19476" y2="93475"/>
                        <a14:foregroundMark x1="40547" y1="95603" x2="37130" y2="92766"/>
                        <a14:foregroundMark x1="32688" y1="51348" x2="32688" y2="51348"/>
                        <a14:foregroundMark x1="27563" y1="51348" x2="27563" y2="51348"/>
                        <a14:backgroundMark x1="31777" y1="50922" x2="31777" y2="50922"/>
                      </a14:backgroundRemoval>
                    </a14:imgEffect>
                  </a14:imgLayer>
                </a14:imgProps>
              </a:ext>
            </a:extLst>
          </a:blip>
          <a:srcRect l="12934" t="49035" r="56880"/>
          <a:stretch>
            <a:fillRect/>
          </a:stretch>
        </p:blipFill>
        <p:spPr>
          <a:xfrm>
            <a:off x="8872509" y="3555241"/>
            <a:ext cx="2524836" cy="3422858"/>
          </a:xfrm>
          <a:prstGeom prst="rect">
            <a:avLst/>
          </a:prstGeom>
        </p:spPr>
      </p:pic>
      <p:pic>
        <p:nvPicPr>
          <p:cNvPr id="7" name="Imagen 6" descr="Imagen que contiene tabla, interior, alimentos, foto&#10;&#10;El contenido generado por IA puede ser incorrecto.">
            <a:extLst>
              <a:ext uri="{FF2B5EF4-FFF2-40B4-BE49-F238E27FC236}">
                <a16:creationId xmlns:a16="http://schemas.microsoft.com/office/drawing/2014/main" id="{82617162-3BEB-A571-EEDC-D988F5176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48" b="45816" l="60706" r="97836">
                        <a14:foregroundMark x1="81435" y1="13050" x2="81435" y2="13050"/>
                        <a14:foregroundMark x1="81207" y1="11489" x2="81207" y2="11489"/>
                        <a14:foregroundMark x1="96014" y1="23404" x2="96014" y2="23404"/>
                        <a14:foregroundMark x1="97836" y1="22553" x2="97836" y2="22553"/>
                        <a14:foregroundMark x1="64351" y1="31064" x2="64351" y2="31064"/>
                        <a14:foregroundMark x1="60706" y1="30638" x2="60706" y2="30638"/>
                      </a14:backgroundRemoval>
                    </a14:imgEffect>
                  </a14:imgLayer>
                </a14:imgProps>
              </a:ext>
            </a:extLst>
          </a:blip>
          <a:srcRect l="59354" t="9510" r="1077" b="50000"/>
          <a:stretch>
            <a:fillRect/>
          </a:stretch>
        </p:blipFill>
        <p:spPr>
          <a:xfrm>
            <a:off x="8036752" y="946684"/>
            <a:ext cx="2867494" cy="2356075"/>
          </a:xfrm>
          <a:prstGeom prst="rect">
            <a:avLst/>
          </a:prstGeom>
        </p:spPr>
      </p:pic>
      <p:pic>
        <p:nvPicPr>
          <p:cNvPr id="10" name="Imagen 9" descr="Imagen que contiene tabla, interior, alimentos, foto&#10;&#10;El contenido generado por IA puede ser incorrecto.">
            <a:extLst>
              <a:ext uri="{FF2B5EF4-FFF2-40B4-BE49-F238E27FC236}">
                <a16:creationId xmlns:a16="http://schemas.microsoft.com/office/drawing/2014/main" id="{5C386A8C-7353-A84F-7FCD-BE1B5A3491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582" b="94894" l="50456" r="95216">
                        <a14:foregroundMark x1="52050" y1="79291" x2="55239" y2="74894"/>
                        <a14:foregroundMark x1="52961" y1="93759" x2="68451" y2="87518"/>
                        <a14:foregroundMark x1="68451" y1="87518" x2="68451" y2="87376"/>
                        <a14:foregroundMark x1="50569" y1="95319" x2="50569" y2="95319"/>
                        <a14:foregroundMark x1="92938" y1="86383" x2="92597" y2="64113"/>
                        <a14:foregroundMark x1="76424" y1="58582" x2="81321" y2="58723"/>
                        <a14:foregroundMark x1="95216" y1="73759" x2="95216" y2="73759"/>
                        <a14:foregroundMark x1="93736" y1="85674" x2="93736" y2="85674"/>
                      </a14:backgroundRemoval>
                    </a14:imgEffect>
                  </a14:imgLayer>
                </a14:imgProps>
              </a:ext>
            </a:extLst>
          </a:blip>
          <a:srcRect l="48831" t="56350" r="4095" b="3988"/>
          <a:stretch>
            <a:fillRect/>
          </a:stretch>
        </p:blipFill>
        <p:spPr>
          <a:xfrm>
            <a:off x="3395156" y="707822"/>
            <a:ext cx="3937379" cy="266368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95A8C4D-42CC-48AE-EF83-684DB714A5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</p:spTree>
    <p:extLst>
      <p:ext uri="{BB962C8B-B14F-4D97-AF65-F5344CB8AC3E}">
        <p14:creationId xmlns:p14="http://schemas.microsoft.com/office/powerpoint/2010/main" val="247659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17F95-042E-753B-6D3B-118A6B0B2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ecteezy_video-of-welding-sparks-and-fire-toward-to-camera-on-black_18764598">
            <a:hlinkClick r:id="" action="ppaction://media"/>
            <a:extLst>
              <a:ext uri="{FF2B5EF4-FFF2-40B4-BE49-F238E27FC236}">
                <a16:creationId xmlns:a16="http://schemas.microsoft.com/office/drawing/2014/main" id="{0EE8CBA6-56B2-B7E6-2F24-F148B9097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7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9259E518-89F4-BF37-D33E-9F0DCD6745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rcRect t="13760" b="1125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2" name="Imagen 21" descr="Un dibujo de un animal&#10;&#10;El contenido generado por IA puede ser incorrecto.">
            <a:extLst>
              <a:ext uri="{FF2B5EF4-FFF2-40B4-BE49-F238E27FC236}">
                <a16:creationId xmlns:a16="http://schemas.microsoft.com/office/drawing/2014/main" id="{7C1CF490-70BB-D946-278C-53926750D4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97887" l="9694" r="89796">
                        <a14:foregroundMark x1="42857" y1="41901" x2="42857" y2="41901"/>
                        <a14:foregroundMark x1="48980" y1="70423" x2="48980" y2="70423"/>
                        <a14:foregroundMark x1="60714" y1="85211" x2="60714" y2="85211"/>
                        <a14:foregroundMark x1="78571" y1="83099" x2="78571" y2="83099"/>
                        <a14:foregroundMark x1="82653" y1="84507" x2="82653" y2="84507"/>
                        <a14:foregroundMark x1="82653" y1="84507" x2="60204" y2="97887"/>
                        <a14:foregroundMark x1="60204" y1="97887" x2="81633" y2="90845"/>
                        <a14:foregroundMark x1="70918" y1="81690" x2="70918" y2="81690"/>
                        <a14:foregroundMark x1="33673" y1="92958" x2="33673" y2="94366"/>
                        <a14:foregroundMark x1="26531" y1="88380" x2="22449" y2="96479"/>
                        <a14:foregroundMark x1="68367" y1="23239" x2="68367" y2="23239"/>
                        <a14:foregroundMark x1="78571" y1="32394" x2="78571" y2="32394"/>
                        <a14:foregroundMark x1="78571" y1="43662" x2="78571" y2="43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61" y="3140785"/>
            <a:ext cx="2603157" cy="37719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0CD451C-0D30-7FE0-042A-8AB31431D9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027" y="85185"/>
            <a:ext cx="2084312" cy="369332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lalogopedalucia.es</a:t>
            </a:r>
          </a:p>
        </p:txBody>
      </p:sp>
      <p:pic>
        <p:nvPicPr>
          <p:cNvPr id="4" name="Imagen 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22443B9E-E6FE-D593-EACE-88E04AAE1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53" b="44986" l="9016" r="35337">
                        <a14:foregroundMark x1="20622" y1="8453" x2="21762" y2="11605"/>
                        <a14:foregroundMark x1="20104" y1="13897" x2="20622" y2="12178"/>
                        <a14:foregroundMark x1="29430" y1="19628" x2="33057" y2="21060"/>
                        <a14:foregroundMark x1="34404" y1="21777" x2="34404" y2="21777"/>
                        <a14:foregroundMark x1="10155" y1="22779" x2="10155" y2="22779"/>
                        <a14:foregroundMark x1="13264" y1="27650" x2="13264" y2="27650"/>
                        <a14:foregroundMark x1="9016" y1="23209" x2="9016" y2="23209"/>
                        <a14:foregroundMark x1="35544" y1="21777" x2="35544" y2="21777"/>
                        <a14:foregroundMark x1="16684" y1="42837" x2="18549" y2="37536"/>
                        <a14:foregroundMark x1="15855" y1="44986" x2="15855" y2="44986"/>
                        <a14:foregroundMark x1="13782" y1="27937" x2="12642" y2="25931"/>
                      </a14:backgroundRemoval>
                    </a14:imgEffect>
                  </a14:imgLayer>
                </a14:imgProps>
              </a:ext>
            </a:extLst>
          </a:blip>
          <a:srcRect l="7710" t="5267" r="63015" b="54334"/>
          <a:stretch>
            <a:fillRect/>
          </a:stretch>
        </p:blipFill>
        <p:spPr>
          <a:xfrm>
            <a:off x="3842820" y="269851"/>
            <a:ext cx="2691204" cy="2686268"/>
          </a:xfrm>
          <a:prstGeom prst="rect">
            <a:avLst/>
          </a:prstGeom>
        </p:spPr>
      </p:pic>
      <p:pic>
        <p:nvPicPr>
          <p:cNvPr id="6" name="Imagen 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AFC1AC4E-120E-D04A-74E9-B1638AAD8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0" b="47278" l="60207" r="83731">
                        <a14:foregroundMark x1="74301" y1="9169" x2="74301" y2="9169"/>
                        <a14:foregroundMark x1="78860" y1="7880" x2="78860" y2="7880"/>
                        <a14:foregroundMark x1="83005" y1="39255" x2="82902" y2="31519"/>
                        <a14:foregroundMark x1="83731" y1="35387" x2="83731" y2="35387"/>
                        <a14:foregroundMark x1="77927" y1="44413" x2="76062" y2="40974"/>
                        <a14:foregroundMark x1="81140" y1="44126" x2="79275" y2="44126"/>
                        <a14:foregroundMark x1="78549" y1="47278" x2="78549" y2="44413"/>
                        <a14:foregroundMark x1="62280" y1="37536" x2="64249" y2="37966"/>
                        <a14:foregroundMark x1="61451" y1="37536" x2="61244" y2="40258"/>
                        <a14:foregroundMark x1="60207" y1="39542" x2="60207" y2="39542"/>
                      </a14:backgroundRemoval>
                    </a14:imgEffect>
                  </a14:imgLayer>
                </a14:imgProps>
              </a:ext>
            </a:extLst>
          </a:blip>
          <a:srcRect l="59477" t="5267" r="14839" b="52104"/>
          <a:stretch>
            <a:fillRect/>
          </a:stretch>
        </p:blipFill>
        <p:spPr>
          <a:xfrm>
            <a:off x="7401316" y="285204"/>
            <a:ext cx="2691204" cy="3230946"/>
          </a:xfrm>
          <a:prstGeom prst="rect">
            <a:avLst/>
          </a:prstGeom>
        </p:spPr>
      </p:pic>
      <p:pic>
        <p:nvPicPr>
          <p:cNvPr id="9" name="Imagen 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D653D22C-CF10-1286-0418-1AC213173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50" b="96132" l="24560" r="49016">
                        <a14:foregroundMark x1="36062" y1="57450" x2="36062" y2="57450"/>
                        <a14:foregroundMark x1="47772" y1="84384" x2="47772" y2="84384"/>
                        <a14:foregroundMark x1="40000" y1="96275" x2="40000" y2="96275"/>
                        <a14:foregroundMark x1="49016" y1="84097" x2="49016" y2="84097"/>
                        <a14:foregroundMark x1="27876" y1="67192" x2="27876" y2="67192"/>
                        <a14:foregroundMark x1="27979" y1="69484" x2="27521" y2="66104"/>
                        <a14:backgroundMark x1="26839" y1="66332" x2="27772" y2="65330"/>
                      </a14:backgroundRemoval>
                    </a14:imgEffect>
                  </a14:imgLayer>
                </a14:imgProps>
              </a:ext>
            </a:extLst>
          </a:blip>
          <a:srcRect l="21846" t="52933" r="49837"/>
          <a:stretch>
            <a:fillRect/>
          </a:stretch>
        </p:blipFill>
        <p:spPr>
          <a:xfrm>
            <a:off x="4463626" y="3075061"/>
            <a:ext cx="3145489" cy="3781657"/>
          </a:xfrm>
          <a:prstGeom prst="rect">
            <a:avLst/>
          </a:prstGeom>
        </p:spPr>
      </p:pic>
      <p:pic>
        <p:nvPicPr>
          <p:cNvPr id="11" name="Imagen 1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D4D6D4EF-2AC5-751B-9AE1-841F45421B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55" b="92264" l="62591" r="90674">
                        <a14:foregroundMark x1="64456" y1="75645" x2="63523" y2="73926"/>
                        <a14:foregroundMark x1="88912" y1="76504" x2="90777" y2="73209"/>
                        <a14:foregroundMark x1="77306" y1="54155" x2="77306" y2="54155"/>
                        <a14:foregroundMark x1="77306" y1="54298" x2="67772" y2="59456"/>
                        <a14:foregroundMark x1="75233" y1="54155" x2="69637" y2="57163"/>
                        <a14:foregroundMark x1="67668" y1="57593" x2="64456" y2="62321"/>
                        <a14:foregroundMark x1="64145" y1="63467" x2="63005" y2="67049"/>
                        <a14:foregroundMark x1="62694" y1="69914" x2="62798" y2="76074"/>
                        <a14:foregroundMark x1="63005" y1="78510" x2="65596" y2="83238"/>
                        <a14:foregroundMark x1="66218" y1="86246" x2="70363" y2="90831"/>
                        <a14:foregroundMark x1="70363" y1="90831" x2="70363" y2="90831"/>
                        <a14:foregroundMark x1="71917" y1="92264" x2="77409" y2="92264"/>
                        <a14:foregroundMark x1="80933" y1="92264" x2="85699" y2="89255"/>
                        <a14:foregroundMark x1="85699" y1="89255" x2="86010" y2="88682"/>
                        <a14:foregroundMark x1="88083" y1="85100" x2="90052" y2="78367"/>
                        <a14:foregroundMark x1="90570" y1="71777" x2="87876" y2="63037"/>
                        <a14:foregroundMark x1="86943" y1="59456" x2="82073" y2="56017"/>
                      </a14:backgroundRemoval>
                    </a14:imgEffect>
                  </a14:imgLayer>
                </a14:imgProps>
              </a:ext>
            </a:extLst>
          </a:blip>
          <a:srcRect l="61703" t="51410" r="8382" b="5307"/>
          <a:stretch>
            <a:fillRect/>
          </a:stretch>
        </p:blipFill>
        <p:spPr>
          <a:xfrm>
            <a:off x="8891892" y="3694737"/>
            <a:ext cx="2750024" cy="28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81</Words>
  <Application>Microsoft Office PowerPoint</Application>
  <PresentationFormat>Panorámica</PresentationFormat>
  <Paragraphs>32</Paragraphs>
  <Slides>16</Slides>
  <Notes>3</Notes>
  <HiddenSlides>0</HiddenSlides>
  <MMClips>22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Universidad</dc:creator>
  <cp:lastModifiedBy>Universidad</cp:lastModifiedBy>
  <cp:revision>2</cp:revision>
  <dcterms:created xsi:type="dcterms:W3CDTF">2026-02-15T11:42:17Z</dcterms:created>
  <dcterms:modified xsi:type="dcterms:W3CDTF">2026-02-15T16:00:11Z</dcterms:modified>
</cp:coreProperties>
</file>