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52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0CFB0-275C-47BA-98D9-199716E59CAB}" v="327" dt="2022-09-23T18:34:30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3" y="-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FF76D-D966-C193-4191-ECC4320F7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78AA4D-BC70-2E3D-B628-D96978478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1619F-951A-D71C-07B0-FB6D9C01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F8015-1A1C-0308-2DE4-EB97A281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BEFE5-EE91-BC40-FF72-58472FDF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04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D29BD-2FBC-0061-E6F8-4A11F6E8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B057ED-CE57-9816-674A-BC0C301FE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4D0535-E9B0-FC74-9755-ABA26BFA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616B6E-5A3E-7958-FFA4-2F0D60B3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6E9AB-7A36-D6BB-EF81-B06C8428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69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5CAD58-E86A-858B-B889-2ECBFB1F2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819003-C670-B00A-DDF5-48EE62DFE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C9BA6-B346-A15F-29FE-138AF4C8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8B940-2BEB-D474-B614-F81F1B93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02600C-5968-D1F0-DB0B-CF1708B7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34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uía] Mr.Mine - Picando hasta el infinito - AllGamersIn">
            <a:extLst>
              <a:ext uri="{FF2B5EF4-FFF2-40B4-BE49-F238E27FC236}">
                <a16:creationId xmlns:a16="http://schemas.microsoft.com/office/drawing/2014/main" id="{B3FEB9AD-90B6-A746-09B8-2E6FEA83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69" y="-48358"/>
            <a:ext cx="12277969" cy="69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E78E3-4AFE-260E-FCCB-57D8B7585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C2B97E-AB46-7528-C0D8-E7976EDD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7147D-B9FC-5937-66E8-35A3D583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A51B3-8FE0-AC1C-0855-D92FA020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EA4B883-193C-5D7F-93F6-F71BD347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90FF00-2117-AA61-6E1B-2902BAEFC30A}"/>
              </a:ext>
            </a:extLst>
          </p:cNvPr>
          <p:cNvSpPr txBox="1"/>
          <p:nvPr userDrawn="1"/>
        </p:nvSpPr>
        <p:spPr>
          <a:xfrm>
            <a:off x="8153400" y="6088062"/>
            <a:ext cx="4038600" cy="707886"/>
          </a:xfrm>
          <a:prstGeom prst="rect">
            <a:avLst/>
          </a:prstGeom>
          <a:gradFill flip="none" rotWithShape="1">
            <a:gsLst>
              <a:gs pos="2000">
                <a:schemeClr val="accent4">
                  <a:lumMod val="5000"/>
                  <a:lumOff val="95000"/>
                  <a:alpha val="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000" dirty="0"/>
              <a:t>lalogopedalucia.es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4855C0-1EDE-1CB2-4DDC-BA6638D162CE}"/>
              </a:ext>
            </a:extLst>
          </p:cNvPr>
          <p:cNvSpPr txBox="1"/>
          <p:nvPr userDrawn="1"/>
        </p:nvSpPr>
        <p:spPr>
          <a:xfrm>
            <a:off x="-85969" y="11182"/>
            <a:ext cx="4038600" cy="707886"/>
          </a:xfrm>
          <a:prstGeom prst="rect">
            <a:avLst/>
          </a:prstGeom>
          <a:gradFill>
            <a:gsLst>
              <a:gs pos="47000">
                <a:schemeClr val="accent5">
                  <a:lumMod val="110000"/>
                  <a:satMod val="105000"/>
                  <a:tint val="67000"/>
                  <a:alpha val="81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000" dirty="0"/>
              <a:t>lalogopedalucia.es</a:t>
            </a:r>
          </a:p>
        </p:txBody>
      </p:sp>
    </p:spTree>
    <p:extLst>
      <p:ext uri="{BB962C8B-B14F-4D97-AF65-F5344CB8AC3E}">
        <p14:creationId xmlns:p14="http://schemas.microsoft.com/office/powerpoint/2010/main" val="13456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222FA-85A7-061B-B77C-9B8AC84E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024B3E-3B26-770E-4DC4-0D8A8D456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93C0CF-518D-B853-72D5-478410AA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F814F-8E0D-18F2-0174-5736E173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C22486-BC9A-6F64-2B94-37B27320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48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F3034-B4C4-8371-3EF7-499F8590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E57802-A0BC-24B7-771B-CF9EBCAB9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FFB615-4E1D-3111-2A66-2A3E147B9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385DF7-194F-E807-FA1E-B5C1A6EC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45A217-4E00-F7BC-9A2E-4AEB2FA4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F7599F-074F-1DC8-E451-AE1430E8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28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5DD7F-BAB4-3252-CA34-BF670A7E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AA253E-573F-952F-B4C1-9D7A26733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286034-DE2A-940E-3AC9-A7A681A39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531B94-1B33-0458-8092-D460D4834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94248F-4B87-0BAC-8329-CBB32FCF1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EE30D2-6C51-3346-9A6C-33FC60E6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0EF52B-F970-4812-9D7D-111701EC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AD34C5-ADFE-1977-6BB0-8B6845AD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78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0135B-95F1-2446-8F3A-3ACB93A0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2F13A5-A166-BD3E-753C-B1FC4A14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833545-8413-50D2-5B90-27FC05BF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C210B3-8459-91B5-4CE9-26DE1BF2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34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48DD6E-7465-FF12-4339-7B1F810A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648481-8723-0B1D-F2B4-47B70200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613EB4-EAD9-C43E-4484-6276A552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77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F5028-6379-57A6-7B69-C8CB03E0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52F0D1-B780-6C63-7527-02C0D6ED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C2ECA8-9B85-6CBF-AFE3-6A5F9295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D1CF6-95F0-6FB1-A784-0F784D20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C4A162-0A41-481C-3839-B63A8A29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1813D-E01A-8577-0C8E-867062A6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89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B2513-06A1-4652-EF29-BAD2E99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7DE924-6FA8-EFDF-3A29-6FD1D3B38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97C029-755E-A6E7-630A-382510C8C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5F2439-F7E6-EC05-D2E1-771094FB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1C698-F6DD-0B58-5552-136E6A1F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64253A-7286-2371-1809-245774EA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98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8A731D-3D8A-AB0C-C7F1-DE0908AD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EEFDAC-0CD2-4E4C-FF19-1B9B5955C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7BF498-73E9-1CD2-35C4-3F2382EC0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25FB-DEB4-4754-ABBB-3E8F1328442E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FB36C-7B3A-F4F4-0CEC-AE0A7EBD8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F8BC9-B727-5B10-2DB2-3EE347C43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91F2-D6FB-4540-ACFF-C153BD245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66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jpe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2" Type="http://schemas.openxmlformats.org/officeDocument/2006/relationships/image" Target="../media/image6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8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inecraft Dungeons:Esmeralda - Minecraft Wiki">
            <a:extLst>
              <a:ext uri="{FF2B5EF4-FFF2-40B4-BE49-F238E27FC236}">
                <a16:creationId xmlns:a16="http://schemas.microsoft.com/office/drawing/2014/main" id="{94F70589-1AED-3F4A-992B-635B6965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06" y="1818509"/>
            <a:ext cx="1472132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edra - Minecraft Wiki">
            <a:extLst>
              <a:ext uri="{FF2B5EF4-FFF2-40B4-BE49-F238E27FC236}">
                <a16:creationId xmlns:a16="http://schemas.microsoft.com/office/drawing/2014/main" id="{F62986C6-B557-77D4-86C3-BE62E1B30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25" y="3044405"/>
            <a:ext cx="1629674" cy="16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inecraft Diamond Sticker by DIMIART | Diamond vector, Diamond drawing,  Diamond graphic">
            <a:extLst>
              <a:ext uri="{FF2B5EF4-FFF2-40B4-BE49-F238E27FC236}">
                <a16:creationId xmlns:a16="http://schemas.microsoft.com/office/drawing/2014/main" id="{EAF83D2B-4319-10FE-A576-7F7E117F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45" y="48472"/>
            <a:ext cx="1945011" cy="18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NT | Wikia Minecraft ; Story Mode | Fandom">
            <a:extLst>
              <a:ext uri="{FF2B5EF4-FFF2-40B4-BE49-F238E27FC236}">
                <a16:creationId xmlns:a16="http://schemas.microsoft.com/office/drawing/2014/main" id="{05B23A0A-62D4-5492-1438-B5A5D01E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" y="2150365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83DA6E-B464-784A-11BB-7BB6A91363B7}"/>
              </a:ext>
            </a:extLst>
          </p:cNvPr>
          <p:cNvSpPr txBox="1"/>
          <p:nvPr/>
        </p:nvSpPr>
        <p:spPr>
          <a:xfrm>
            <a:off x="215451" y="4093465"/>
            <a:ext cx="270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BOMBA</a:t>
            </a:r>
          </a:p>
          <a:p>
            <a:r>
              <a:rPr lang="es-ES" sz="1200" b="1" dirty="0">
                <a:solidFill>
                  <a:srgbClr val="FF0000"/>
                </a:solidFill>
              </a:rPr>
              <a:t>Perdemos los puntos acumulados.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792BDE4-9619-D963-E0E3-5B2C70903088}"/>
              </a:ext>
            </a:extLst>
          </p:cNvPr>
          <p:cNvSpPr txBox="1"/>
          <p:nvPr/>
        </p:nvSpPr>
        <p:spPr>
          <a:xfrm>
            <a:off x="9179156" y="423652"/>
            <a:ext cx="270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4 PUNTOS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962181F-71DD-A729-F408-0F2E3721FEE3}"/>
              </a:ext>
            </a:extLst>
          </p:cNvPr>
          <p:cNvSpPr txBox="1"/>
          <p:nvPr/>
        </p:nvSpPr>
        <p:spPr>
          <a:xfrm>
            <a:off x="9194455" y="2035717"/>
            <a:ext cx="270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B2F52B"/>
                </a:solidFill>
              </a:rPr>
              <a:t>2 PUNTOS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D5E8892-C068-DA85-0FFA-D515FDCAC75E}"/>
              </a:ext>
            </a:extLst>
          </p:cNvPr>
          <p:cNvSpPr txBox="1"/>
          <p:nvPr/>
        </p:nvSpPr>
        <p:spPr>
          <a:xfrm>
            <a:off x="9321019" y="4620938"/>
            <a:ext cx="270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>
                    <a:lumMod val="85000"/>
                  </a:schemeClr>
                </a:solidFill>
              </a:rPr>
              <a:t>1 PUNTO</a:t>
            </a:r>
          </a:p>
        </p:txBody>
      </p:sp>
    </p:spTree>
    <p:extLst>
      <p:ext uri="{BB962C8B-B14F-4D97-AF65-F5344CB8AC3E}">
        <p14:creationId xmlns:p14="http://schemas.microsoft.com/office/powerpoint/2010/main" val="9946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2" descr="Minecraft Diamond Sticker by DIMIART | Diamond vector, Diamond drawing,  Diamond graphic">
            <a:extLst>
              <a:ext uri="{FF2B5EF4-FFF2-40B4-BE49-F238E27FC236}">
                <a16:creationId xmlns:a16="http://schemas.microsoft.com/office/drawing/2014/main" id="{9E257404-6D60-5CDE-40FC-F8525B9A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41" y="-14358"/>
            <a:ext cx="1649933" cy="15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Piedra - Minecraft Wiki">
            <a:extLst>
              <a:ext uri="{FF2B5EF4-FFF2-40B4-BE49-F238E27FC236}">
                <a16:creationId xmlns:a16="http://schemas.microsoft.com/office/drawing/2014/main" id="{6E8E0A3C-C1DF-6733-A7F8-F36F621A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36" y="3392630"/>
            <a:ext cx="1629674" cy="16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Piedra - Minecraft Wiki">
            <a:extLst>
              <a:ext uri="{FF2B5EF4-FFF2-40B4-BE49-F238E27FC236}">
                <a16:creationId xmlns:a16="http://schemas.microsoft.com/office/drawing/2014/main" id="{AFA777A4-1DA2-8058-E45A-AA2BE702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01" y="17170"/>
            <a:ext cx="1629674" cy="16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anio - Pelargonium - Como curar y cultivar vuestro Geranio">
            <a:extLst>
              <a:ext uri="{FF2B5EF4-FFF2-40B4-BE49-F238E27FC236}">
                <a16:creationId xmlns:a16="http://schemas.microsoft.com/office/drawing/2014/main" id="{B7CD8D15-1B1E-90AF-8796-E0E98E4E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47" y="-3319"/>
            <a:ext cx="1682233" cy="16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jer, qué es: 10 razones para que los mayores comiencen a hacerlo">
            <a:extLst>
              <a:ext uri="{FF2B5EF4-FFF2-40B4-BE49-F238E27FC236}">
                <a16:creationId xmlns:a16="http://schemas.microsoft.com/office/drawing/2014/main" id="{F52F6278-594A-F181-B0B5-BE96D8F4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14" y="3390725"/>
            <a:ext cx="1651730" cy="16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Masaje relajante: ¿quién lo debe hacer y cuáles son sus beneficios?">
            <a:extLst>
              <a:ext uri="{FF2B5EF4-FFF2-40B4-BE49-F238E27FC236}">
                <a16:creationId xmlns:a16="http://schemas.microsoft.com/office/drawing/2014/main" id="{FDEE50C4-27A8-5EA0-E734-8AE36737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86" y="642"/>
            <a:ext cx="1692936" cy="16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Minecraft Dungeons:Esmeralda - Minecraft Wiki">
            <a:extLst>
              <a:ext uri="{FF2B5EF4-FFF2-40B4-BE49-F238E27FC236}">
                <a16:creationId xmlns:a16="http://schemas.microsoft.com/office/drawing/2014/main" id="{8E9DB403-7ADE-E226-F9EE-0CFB9CD4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26" y="1907007"/>
            <a:ext cx="1472132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Genio | Disney Wiki | Fandom">
            <a:extLst>
              <a:ext uri="{FF2B5EF4-FFF2-40B4-BE49-F238E27FC236}">
                <a16:creationId xmlns:a16="http://schemas.microsoft.com/office/drawing/2014/main" id="{3D6CF710-4EF7-ED7E-7383-BDA0B157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12" y="1680005"/>
            <a:ext cx="1675180" cy="17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TNT | Wikia Minecraft ; Story Mode | Fandom">
            <a:extLst>
              <a:ext uri="{FF2B5EF4-FFF2-40B4-BE49-F238E27FC236}">
                <a16:creationId xmlns:a16="http://schemas.microsoft.com/office/drawing/2014/main" id="{FA7F6709-4612-855A-4410-F61FC708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59" y="3357991"/>
            <a:ext cx="1645799" cy="16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mo hacer gelatina de fresa - Fácil">
            <a:extLst>
              <a:ext uri="{FF2B5EF4-FFF2-40B4-BE49-F238E27FC236}">
                <a16:creationId xmlns:a16="http://schemas.microsoft.com/office/drawing/2014/main" id="{4FD5FE39-B068-406B-F88C-55BEB24E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2" y="3371657"/>
            <a:ext cx="1675651" cy="167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Piedra - Minecraft Wiki">
            <a:extLst>
              <a:ext uri="{FF2B5EF4-FFF2-40B4-BE49-F238E27FC236}">
                <a16:creationId xmlns:a16="http://schemas.microsoft.com/office/drawing/2014/main" id="{D55B1655-6F52-B736-FFA1-04B694F1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06" y="1714798"/>
            <a:ext cx="1629674" cy="16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uántos tipos de gemelos existen? No son solo dos">
            <a:extLst>
              <a:ext uri="{FF2B5EF4-FFF2-40B4-BE49-F238E27FC236}">
                <a16:creationId xmlns:a16="http://schemas.microsoft.com/office/drawing/2014/main" id="{8342AC78-4CF0-63B4-2C20-9CC34BDB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45" y="1669651"/>
            <a:ext cx="1691507" cy="17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Minecraft Diamond Sticker by DIMIART | Diamond vector, Diamond drawing,  Diamond graphic">
            <a:extLst>
              <a:ext uri="{FF2B5EF4-FFF2-40B4-BE49-F238E27FC236}">
                <a16:creationId xmlns:a16="http://schemas.microsoft.com/office/drawing/2014/main" id="{BC286A7E-5E70-A77F-DE74-84FFBDC0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82" y="-6276"/>
            <a:ext cx="1619959" cy="15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1C4A85-D439-D2AF-ADC3-F32A082536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7938" y="-4672"/>
            <a:ext cx="1699717" cy="1687161"/>
          </a:xfrm>
          <a:prstGeom prst="rect">
            <a:avLst/>
          </a:prstGeom>
        </p:spPr>
      </p:pic>
      <p:pic>
        <p:nvPicPr>
          <p:cNvPr id="41" name="Picture 6" descr="Minecraft Dungeons:Esmeralda - Minecraft Wiki">
            <a:extLst>
              <a:ext uri="{FF2B5EF4-FFF2-40B4-BE49-F238E27FC236}">
                <a16:creationId xmlns:a16="http://schemas.microsoft.com/office/drawing/2014/main" id="{F8E091B4-7571-8A26-8B5C-D61A07E2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" y="5278296"/>
            <a:ext cx="1472132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ágenes de Angel | Vectores, fotos de stock y PSD gratuitos">
            <a:extLst>
              <a:ext uri="{FF2B5EF4-FFF2-40B4-BE49-F238E27FC236}">
                <a16:creationId xmlns:a16="http://schemas.microsoft.com/office/drawing/2014/main" id="{13838E9F-0345-0645-7365-A1BC05B5D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5429" r="16290" b="18994"/>
          <a:stretch/>
        </p:blipFill>
        <p:spPr bwMode="auto">
          <a:xfrm>
            <a:off x="-17044" y="5026058"/>
            <a:ext cx="1649593" cy="1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TNT | Wikia Minecraft ; Story Mode | Fandom">
            <a:extLst>
              <a:ext uri="{FF2B5EF4-FFF2-40B4-BE49-F238E27FC236}">
                <a16:creationId xmlns:a16="http://schemas.microsoft.com/office/drawing/2014/main" id="{88EA2518-3076-D8AF-5521-C5CFAD22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2" y="6491"/>
            <a:ext cx="1417404" cy="14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bejas - Fichas de animales en National Geographic">
            <a:extLst>
              <a:ext uri="{FF2B5EF4-FFF2-40B4-BE49-F238E27FC236}">
                <a16:creationId xmlns:a16="http://schemas.microsoft.com/office/drawing/2014/main" id="{57B6E0C7-0D3F-F8EB-EEEF-93577F50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" y="1123"/>
            <a:ext cx="1682233" cy="16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Piedra - Minecraft Wiki">
            <a:extLst>
              <a:ext uri="{FF2B5EF4-FFF2-40B4-BE49-F238E27FC236}">
                <a16:creationId xmlns:a16="http://schemas.microsoft.com/office/drawing/2014/main" id="{654599E6-76E4-898A-E3AE-D081D156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65" y="5379395"/>
            <a:ext cx="1287800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👉 ¿Cómo valorar un garaje o plaza garaje? 2022">
            <a:extLst>
              <a:ext uri="{FF2B5EF4-FFF2-40B4-BE49-F238E27FC236}">
                <a16:creationId xmlns:a16="http://schemas.microsoft.com/office/drawing/2014/main" id="{26F7AD6C-00D9-86AE-186C-A5F6B0B3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82" y="5003790"/>
            <a:ext cx="1729245" cy="1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Minecraft Dungeons:Esmeralda - Minecraft Wiki">
            <a:extLst>
              <a:ext uri="{FF2B5EF4-FFF2-40B4-BE49-F238E27FC236}">
                <a16:creationId xmlns:a16="http://schemas.microsoft.com/office/drawing/2014/main" id="{DF48E4C8-9DEB-DF60-C1ED-EFE83793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21" y="1801083"/>
            <a:ext cx="1472132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TIJERAS CON MUELLE">
            <a:extLst>
              <a:ext uri="{FF2B5EF4-FFF2-40B4-BE49-F238E27FC236}">
                <a16:creationId xmlns:a16="http://schemas.microsoft.com/office/drawing/2014/main" id="{D29D027F-A5BE-4233-E14F-AD99B27EA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83" y="1673524"/>
            <a:ext cx="1685217" cy="17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Piedra - Minecraft Wiki">
            <a:extLst>
              <a:ext uri="{FF2B5EF4-FFF2-40B4-BE49-F238E27FC236}">
                <a16:creationId xmlns:a16="http://schemas.microsoft.com/office/drawing/2014/main" id="{C10B42C7-43D4-E612-7525-BBC32CC8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59" y="3429000"/>
            <a:ext cx="1398857" cy="13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es Brujas Jovenes De Halloween Que Hacen La Poción Ilustración del Vector  - Ilustración de fuego, travieso: 75549385">
            <a:extLst>
              <a:ext uri="{FF2B5EF4-FFF2-40B4-BE49-F238E27FC236}">
                <a16:creationId xmlns:a16="http://schemas.microsoft.com/office/drawing/2014/main" id="{8F5F4DF0-0CBB-D19A-4D5A-7E89D6CE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55" y="3384107"/>
            <a:ext cx="1698166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Piedra - Minecraft Wiki">
            <a:extLst>
              <a:ext uri="{FF2B5EF4-FFF2-40B4-BE49-F238E27FC236}">
                <a16:creationId xmlns:a16="http://schemas.microsoft.com/office/drawing/2014/main" id="{8BC46951-20EA-7285-E473-7DEA04401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37" y="5191095"/>
            <a:ext cx="1335960" cy="13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Imágenes de Mensaje | Vectores, fotos de stock y PSD gratuitos">
            <a:extLst>
              <a:ext uri="{FF2B5EF4-FFF2-40B4-BE49-F238E27FC236}">
                <a16:creationId xmlns:a16="http://schemas.microsoft.com/office/drawing/2014/main" id="{44FA1D97-713C-8A9E-2C74-3D3E11591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8" b="12287"/>
          <a:stretch/>
        </p:blipFill>
        <p:spPr bwMode="auto">
          <a:xfrm>
            <a:off x="6718669" y="5030828"/>
            <a:ext cx="1675652" cy="18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Minecraft Dungeons:Esmeralda - Minecraft Wiki">
            <a:extLst>
              <a:ext uri="{FF2B5EF4-FFF2-40B4-BE49-F238E27FC236}">
                <a16:creationId xmlns:a16="http://schemas.microsoft.com/office/drawing/2014/main" id="{5B0E0ECB-DB84-1FA1-D5D0-90570D43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32" y="1920708"/>
            <a:ext cx="1472132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El colegio madrileño que ha obtenido la máxima distinción de Google | Madrid">
            <a:extLst>
              <a:ext uri="{FF2B5EF4-FFF2-40B4-BE49-F238E27FC236}">
                <a16:creationId xmlns:a16="http://schemas.microsoft.com/office/drawing/2014/main" id="{5DF1131D-90F0-92C2-D686-21017441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67" y="1680399"/>
            <a:ext cx="1699627" cy="17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Minecraft Dungeons:Esmeralda - Minecraft Wiki">
            <a:extLst>
              <a:ext uri="{FF2B5EF4-FFF2-40B4-BE49-F238E27FC236}">
                <a16:creationId xmlns:a16="http://schemas.microsoft.com/office/drawing/2014/main" id="{D9FD90DF-2053-C869-6C6B-D82B28D2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" y="3474116"/>
            <a:ext cx="1472132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Las berenjenas están de temporada: propiedades y siete recetas para  disfrutarlas">
            <a:extLst>
              <a:ext uri="{FF2B5EF4-FFF2-40B4-BE49-F238E27FC236}">
                <a16:creationId xmlns:a16="http://schemas.microsoft.com/office/drawing/2014/main" id="{5C5479D8-833D-5ED7-27A1-7EF344EA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2" y="3384106"/>
            <a:ext cx="1674571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TNT | Wikia Minecraft ; Story Mode | Fandom">
            <a:extLst>
              <a:ext uri="{FF2B5EF4-FFF2-40B4-BE49-F238E27FC236}">
                <a16:creationId xmlns:a16="http://schemas.microsoft.com/office/drawing/2014/main" id="{3959DFF9-20C1-9B47-B779-848E2984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77" y="1714091"/>
            <a:ext cx="1496322" cy="149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Entrenamiento y preparación física del jinete | Noti Caballos">
            <a:extLst>
              <a:ext uri="{FF2B5EF4-FFF2-40B4-BE49-F238E27FC236}">
                <a16:creationId xmlns:a16="http://schemas.microsoft.com/office/drawing/2014/main" id="{53481DD5-3008-F4D7-9311-97EB88B7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91" y="1666905"/>
            <a:ext cx="1654892" cy="17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Piedra - Minecraft Wiki">
            <a:extLst>
              <a:ext uri="{FF2B5EF4-FFF2-40B4-BE49-F238E27FC236}">
                <a16:creationId xmlns:a16="http://schemas.microsoft.com/office/drawing/2014/main" id="{92E2E08C-4282-E194-9974-FA6B9672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12" y="3399741"/>
            <a:ext cx="1338753" cy="133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ágenes de Ejercicio | Vectores, fotos de stock y PSD gratuitos">
            <a:extLst>
              <a:ext uri="{FF2B5EF4-FFF2-40B4-BE49-F238E27FC236}">
                <a16:creationId xmlns:a16="http://schemas.microsoft.com/office/drawing/2014/main" id="{707FDBBF-4068-B6AF-03E9-88B8600B4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2120" r="47813" b="33838"/>
          <a:stretch/>
        </p:blipFill>
        <p:spPr bwMode="auto">
          <a:xfrm>
            <a:off x="3340968" y="3378248"/>
            <a:ext cx="1689649" cy="16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Piedra - Minecraft Wiki">
            <a:extLst>
              <a:ext uri="{FF2B5EF4-FFF2-40B4-BE49-F238E27FC236}">
                <a16:creationId xmlns:a16="http://schemas.microsoft.com/office/drawing/2014/main" id="{12D6FE8E-8ACD-D83E-C3B8-37C24130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5" y="140565"/>
            <a:ext cx="1382507" cy="13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Girasol: Propiedades medicinales y beneficios de esta flor | Architectural  Digest">
            <a:extLst>
              <a:ext uri="{FF2B5EF4-FFF2-40B4-BE49-F238E27FC236}">
                <a16:creationId xmlns:a16="http://schemas.microsoft.com/office/drawing/2014/main" id="{AD3BA3F4-995A-CBF0-5CF2-B154C033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13" y="-6014"/>
            <a:ext cx="1673655" cy="16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Minecraft Diamond Sticker by DIMIART | Diamond vector, Diamond drawing,  Diamond graphic">
            <a:extLst>
              <a:ext uri="{FF2B5EF4-FFF2-40B4-BE49-F238E27FC236}">
                <a16:creationId xmlns:a16="http://schemas.microsoft.com/office/drawing/2014/main" id="{700E5C24-CA9A-9E8F-0473-7247DFD6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18" y="5047308"/>
            <a:ext cx="1419573" cy="13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Gigante | Wiki Clash of Clans | Fandom">
            <a:extLst>
              <a:ext uri="{FF2B5EF4-FFF2-40B4-BE49-F238E27FC236}">
                <a16:creationId xmlns:a16="http://schemas.microsoft.com/office/drawing/2014/main" id="{CD0DAD28-21A3-259A-C1B5-6C66C14A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25" y="5052502"/>
            <a:ext cx="1621789" cy="17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Piedra - Minecraft Wiki">
            <a:extLst>
              <a:ext uri="{FF2B5EF4-FFF2-40B4-BE49-F238E27FC236}">
                <a16:creationId xmlns:a16="http://schemas.microsoft.com/office/drawing/2014/main" id="{72C0C0E5-E9E3-C695-6A56-E1BCFB2B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05" y="3435864"/>
            <a:ext cx="1341658" cy="13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ómo buscar imágenes en Facebook con una foto">
            <a:extLst>
              <a:ext uri="{FF2B5EF4-FFF2-40B4-BE49-F238E27FC236}">
                <a16:creationId xmlns:a16="http://schemas.microsoft.com/office/drawing/2014/main" id="{BF73D550-D077-DD10-5775-4B58322D3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7748" r="54398" b="9069"/>
          <a:stretch/>
        </p:blipFill>
        <p:spPr bwMode="auto">
          <a:xfrm>
            <a:off x="10064355" y="3372133"/>
            <a:ext cx="2127645" cy="16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Piedra - Minecraft Wiki">
            <a:extLst>
              <a:ext uri="{FF2B5EF4-FFF2-40B4-BE49-F238E27FC236}">
                <a16:creationId xmlns:a16="http://schemas.microsoft.com/office/drawing/2014/main" id="{5708EA9D-FD79-2E1C-4272-E4C074EF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5" y="3435864"/>
            <a:ext cx="1241799" cy="12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VISAR, CORREGIR, MEJORAR… – Ideas para escritores principiantes">
            <a:extLst>
              <a:ext uri="{FF2B5EF4-FFF2-40B4-BE49-F238E27FC236}">
                <a16:creationId xmlns:a16="http://schemas.microsoft.com/office/drawing/2014/main" id="{595CEB2A-623D-D45B-6A2C-C0B4EA49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97" y="3377422"/>
            <a:ext cx="1685217" cy="16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Minecraft Dungeons:Esmeralda - Minecraft Wiki">
            <a:extLst>
              <a:ext uri="{FF2B5EF4-FFF2-40B4-BE49-F238E27FC236}">
                <a16:creationId xmlns:a16="http://schemas.microsoft.com/office/drawing/2014/main" id="{B7593A06-A793-2779-AD84-31BCB983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05" y="1825117"/>
            <a:ext cx="1472132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TIPOS DE JIRAFAS - Fotos, Nombres y Características">
            <a:extLst>
              <a:ext uri="{FF2B5EF4-FFF2-40B4-BE49-F238E27FC236}">
                <a16:creationId xmlns:a16="http://schemas.microsoft.com/office/drawing/2014/main" id="{48F363E9-57DB-45A1-04F1-1F8EAF46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11" y="1680005"/>
            <a:ext cx="2111789" cy="17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TNT | Wikia Minecraft ; Story Mode | Fandom">
            <a:extLst>
              <a:ext uri="{FF2B5EF4-FFF2-40B4-BE49-F238E27FC236}">
                <a16:creationId xmlns:a16="http://schemas.microsoft.com/office/drawing/2014/main" id="{B8CD10DF-26B8-8625-8C5E-5884017B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04" y="5242525"/>
            <a:ext cx="1168565" cy="11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ágina (libro) - Wikipedia, la enciclopedia libre">
            <a:extLst>
              <a:ext uri="{FF2B5EF4-FFF2-40B4-BE49-F238E27FC236}">
                <a16:creationId xmlns:a16="http://schemas.microsoft.com/office/drawing/2014/main" id="{10605514-AC62-8D84-D4B7-2325E0307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76" y="5032743"/>
            <a:ext cx="1729245" cy="1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Piedra - Minecraft Wiki">
            <a:extLst>
              <a:ext uri="{FF2B5EF4-FFF2-40B4-BE49-F238E27FC236}">
                <a16:creationId xmlns:a16="http://schemas.microsoft.com/office/drawing/2014/main" id="{EF7ABD66-8EC4-A828-B6A5-24CC0C60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135" y="42269"/>
            <a:ext cx="1629674" cy="16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jitas, bastoncillos y platos de plástico quedarán prohibidos desde este  sábado en toda la UE">
            <a:extLst>
              <a:ext uri="{FF2B5EF4-FFF2-40B4-BE49-F238E27FC236}">
                <a16:creationId xmlns:a16="http://schemas.microsoft.com/office/drawing/2014/main" id="{73EBA7DF-A342-BE85-9C09-EB166FC8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656" y="1946"/>
            <a:ext cx="2104343" cy="167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Piedra - Minecraft Wiki">
            <a:extLst>
              <a:ext uri="{FF2B5EF4-FFF2-40B4-BE49-F238E27FC236}">
                <a16:creationId xmlns:a16="http://schemas.microsoft.com/office/drawing/2014/main" id="{43400CE8-4139-78EF-8300-FEA693989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73" y="163627"/>
            <a:ext cx="1423895" cy="142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ntiguo Egipto - Wikipedia, la enciclopedia libre">
            <a:extLst>
              <a:ext uri="{FF2B5EF4-FFF2-40B4-BE49-F238E27FC236}">
                <a16:creationId xmlns:a16="http://schemas.microsoft.com/office/drawing/2014/main" id="{6C6D277A-E5C5-9293-5E5E-73E21A7A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46" y="-10128"/>
            <a:ext cx="1673655" cy="16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Minecraft Dungeons:Esmeralda - Minecraft Wiki">
            <a:extLst>
              <a:ext uri="{FF2B5EF4-FFF2-40B4-BE49-F238E27FC236}">
                <a16:creationId xmlns:a16="http://schemas.microsoft.com/office/drawing/2014/main" id="{1BEB73DA-A168-39B9-A4AB-D0186A43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166" y="5191095"/>
            <a:ext cx="1472132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vid-19: el gráfico que te ayuda a evaluar el riesgo de contagio cada vez  que vas a una reunión social - BBC News Mundo">
            <a:extLst>
              <a:ext uri="{FF2B5EF4-FFF2-40B4-BE49-F238E27FC236}">
                <a16:creationId xmlns:a16="http://schemas.microsoft.com/office/drawing/2014/main" id="{A702FAC3-B477-3506-11CC-47D0B8ABF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656" y="5017932"/>
            <a:ext cx="2111788" cy="18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Minecraft Dungeons:Esmeralda - Minecraft Wiki">
            <a:extLst>
              <a:ext uri="{FF2B5EF4-FFF2-40B4-BE49-F238E27FC236}">
                <a16:creationId xmlns:a16="http://schemas.microsoft.com/office/drawing/2014/main" id="{F22AF766-FA88-3481-5D58-A5349DB03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" y="1868951"/>
            <a:ext cx="1472132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Semana de Viajes de BBVA Paraguay ayuda a organizar la próxima escapada  | BBVA">
            <a:extLst>
              <a:ext uri="{FF2B5EF4-FFF2-40B4-BE49-F238E27FC236}">
                <a16:creationId xmlns:a16="http://schemas.microsoft.com/office/drawing/2014/main" id="{D85A6AB8-BEF0-F285-1DC3-D25B0F6DE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0" y="1668325"/>
            <a:ext cx="1699717" cy="17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Piedra - Minecraft Wiki">
            <a:extLst>
              <a:ext uri="{FF2B5EF4-FFF2-40B4-BE49-F238E27FC236}">
                <a16:creationId xmlns:a16="http://schemas.microsoft.com/office/drawing/2014/main" id="{B1BE5F38-B5BD-BC5F-149C-62916DAC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389" y="5255953"/>
            <a:ext cx="1271102" cy="12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ño pequeño recogiendo basura con un bastón para recoger basura puesto en  una bolsa de basura para reciclar | Vector Premium">
            <a:extLst>
              <a:ext uri="{FF2B5EF4-FFF2-40B4-BE49-F238E27FC236}">
                <a16:creationId xmlns:a16="http://schemas.microsoft.com/office/drawing/2014/main" id="{A05164B1-9648-06FE-960A-FF09DFA8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14" y="5030828"/>
            <a:ext cx="1690806" cy="18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25375EE-7F44-3225-A4C6-D24654FAC470}"/>
              </a:ext>
            </a:extLst>
          </p:cNvPr>
          <p:cNvSpPr/>
          <p:nvPr/>
        </p:nvSpPr>
        <p:spPr>
          <a:xfrm>
            <a:off x="-7332" y="-14358"/>
            <a:ext cx="1696732" cy="1667192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EB1E575-DE3A-A238-76E3-1D7E5414AFEA}"/>
              </a:ext>
            </a:extLst>
          </p:cNvPr>
          <p:cNvSpPr/>
          <p:nvPr/>
        </p:nvSpPr>
        <p:spPr>
          <a:xfrm>
            <a:off x="-3389" y="1653212"/>
            <a:ext cx="1696732" cy="1724903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54E81060-3C88-E69C-394A-6D4062984A6F}"/>
              </a:ext>
            </a:extLst>
          </p:cNvPr>
          <p:cNvSpPr/>
          <p:nvPr/>
        </p:nvSpPr>
        <p:spPr>
          <a:xfrm>
            <a:off x="1679894" y="-13980"/>
            <a:ext cx="1696732" cy="1667192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B291A249-C111-EAE1-EB18-E4128AE43BF9}"/>
              </a:ext>
            </a:extLst>
          </p:cNvPr>
          <p:cNvSpPr/>
          <p:nvPr/>
        </p:nvSpPr>
        <p:spPr>
          <a:xfrm>
            <a:off x="-3404" y="3358866"/>
            <a:ext cx="1696732" cy="1667192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9505F03-54FE-57C9-329D-340BB0E4D899}"/>
              </a:ext>
            </a:extLst>
          </p:cNvPr>
          <p:cNvSpPr/>
          <p:nvPr/>
        </p:nvSpPr>
        <p:spPr>
          <a:xfrm>
            <a:off x="-28174" y="5038643"/>
            <a:ext cx="1706763" cy="1818233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F10F3AC5-8FBF-4D15-0145-9DFBCEAB5AAD}"/>
              </a:ext>
            </a:extLst>
          </p:cNvPr>
          <p:cNvSpPr/>
          <p:nvPr/>
        </p:nvSpPr>
        <p:spPr>
          <a:xfrm>
            <a:off x="3381645" y="-4055"/>
            <a:ext cx="1667829" cy="1690451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17200B52-18E7-1EBE-9419-FA7374077C86}"/>
              </a:ext>
            </a:extLst>
          </p:cNvPr>
          <p:cNvSpPr/>
          <p:nvPr/>
        </p:nvSpPr>
        <p:spPr>
          <a:xfrm>
            <a:off x="1692405" y="1656419"/>
            <a:ext cx="1699979" cy="1722074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9A4AAA5-CF00-34CA-60C2-B159B9BCDC6D}"/>
              </a:ext>
            </a:extLst>
          </p:cNvPr>
          <p:cNvSpPr/>
          <p:nvPr/>
        </p:nvSpPr>
        <p:spPr>
          <a:xfrm>
            <a:off x="1671265" y="3368994"/>
            <a:ext cx="1699979" cy="1722074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5666F929-5BE2-2BCE-B33E-6AB9D228C171}"/>
              </a:ext>
            </a:extLst>
          </p:cNvPr>
          <p:cNvSpPr/>
          <p:nvPr/>
        </p:nvSpPr>
        <p:spPr>
          <a:xfrm>
            <a:off x="1645694" y="5085125"/>
            <a:ext cx="1699979" cy="1722074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3AAAE00B-3760-2102-BA1B-ABE5690756EC}"/>
              </a:ext>
            </a:extLst>
          </p:cNvPr>
          <p:cNvSpPr/>
          <p:nvPr/>
        </p:nvSpPr>
        <p:spPr>
          <a:xfrm>
            <a:off x="3393739" y="1674223"/>
            <a:ext cx="1699979" cy="1722074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840600B0-ADBC-C6A3-C55B-74803CEC8A03}"/>
              </a:ext>
            </a:extLst>
          </p:cNvPr>
          <p:cNvSpPr/>
          <p:nvPr/>
        </p:nvSpPr>
        <p:spPr>
          <a:xfrm>
            <a:off x="3372177" y="3378115"/>
            <a:ext cx="1699979" cy="1722074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0CC7A9BE-34C8-DBC3-1A85-1BBDAD84F094}"/>
              </a:ext>
            </a:extLst>
          </p:cNvPr>
          <p:cNvSpPr/>
          <p:nvPr/>
        </p:nvSpPr>
        <p:spPr>
          <a:xfrm>
            <a:off x="3341875" y="5083632"/>
            <a:ext cx="1729245" cy="1750977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D9E65C4B-A651-A7A8-B34E-00B56F6E7AD1}"/>
              </a:ext>
            </a:extLst>
          </p:cNvPr>
          <p:cNvSpPr/>
          <p:nvPr/>
        </p:nvSpPr>
        <p:spPr>
          <a:xfrm>
            <a:off x="5077696" y="1682489"/>
            <a:ext cx="1729245" cy="1750977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B18B626-4170-B96A-E1FD-CC66327FB525}"/>
              </a:ext>
            </a:extLst>
          </p:cNvPr>
          <p:cNvSpPr/>
          <p:nvPr/>
        </p:nvSpPr>
        <p:spPr>
          <a:xfrm>
            <a:off x="5050974" y="3420515"/>
            <a:ext cx="1729245" cy="1659673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BB0D1BC1-D135-DD54-644B-CAB54411D212}"/>
              </a:ext>
            </a:extLst>
          </p:cNvPr>
          <p:cNvSpPr/>
          <p:nvPr/>
        </p:nvSpPr>
        <p:spPr>
          <a:xfrm>
            <a:off x="5055326" y="5062678"/>
            <a:ext cx="1729245" cy="1771931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D335EFFB-4894-2A34-ACF8-A14D7F30670B}"/>
              </a:ext>
            </a:extLst>
          </p:cNvPr>
          <p:cNvSpPr/>
          <p:nvPr/>
        </p:nvSpPr>
        <p:spPr>
          <a:xfrm>
            <a:off x="6799075" y="1649907"/>
            <a:ext cx="1578210" cy="1771931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8E727527-2A8F-5FF3-49FC-7C971E6D6067}"/>
              </a:ext>
            </a:extLst>
          </p:cNvPr>
          <p:cNvSpPr/>
          <p:nvPr/>
        </p:nvSpPr>
        <p:spPr>
          <a:xfrm>
            <a:off x="6777823" y="3409917"/>
            <a:ext cx="1578210" cy="1666203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F3FA9ADB-E1C1-D49C-1545-508D5B53DC22}"/>
              </a:ext>
            </a:extLst>
          </p:cNvPr>
          <p:cNvSpPr/>
          <p:nvPr/>
        </p:nvSpPr>
        <p:spPr>
          <a:xfrm>
            <a:off x="6791115" y="5076120"/>
            <a:ext cx="1578210" cy="1771931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FF432EA7-D539-CCE8-9E1D-B0AE41D0A1D6}"/>
              </a:ext>
            </a:extLst>
          </p:cNvPr>
          <p:cNvSpPr/>
          <p:nvPr/>
        </p:nvSpPr>
        <p:spPr>
          <a:xfrm>
            <a:off x="8363448" y="1657690"/>
            <a:ext cx="1720286" cy="1771931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E9427C4-0BB8-3502-93EA-260D14CE5476}"/>
              </a:ext>
            </a:extLst>
          </p:cNvPr>
          <p:cNvSpPr/>
          <p:nvPr/>
        </p:nvSpPr>
        <p:spPr>
          <a:xfrm>
            <a:off x="8363447" y="3432883"/>
            <a:ext cx="1738585" cy="1619620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3E42A180-DF37-524E-5002-0AF60BD832DF}"/>
              </a:ext>
            </a:extLst>
          </p:cNvPr>
          <p:cNvSpPr/>
          <p:nvPr/>
        </p:nvSpPr>
        <p:spPr>
          <a:xfrm>
            <a:off x="8353559" y="5052502"/>
            <a:ext cx="1716762" cy="1789563"/>
          </a:xfrm>
          <a:prstGeom prst="rect">
            <a:avLst/>
          </a:prstGeom>
          <a:solidFill>
            <a:srgbClr val="663300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2CD33A08-E9EC-6017-B295-A7EC3D5F6E75}"/>
              </a:ext>
            </a:extLst>
          </p:cNvPr>
          <p:cNvSpPr/>
          <p:nvPr/>
        </p:nvSpPr>
        <p:spPr>
          <a:xfrm>
            <a:off x="5040587" y="4665"/>
            <a:ext cx="1667829" cy="1690451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F3FD4803-D9DA-0BC3-B762-8111E96D33B1}"/>
              </a:ext>
            </a:extLst>
          </p:cNvPr>
          <p:cNvSpPr/>
          <p:nvPr/>
        </p:nvSpPr>
        <p:spPr>
          <a:xfrm>
            <a:off x="6700697" y="-4672"/>
            <a:ext cx="1699717" cy="1690451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8C12B6AD-D86B-3DED-6C05-05A59783EA23}"/>
              </a:ext>
            </a:extLst>
          </p:cNvPr>
          <p:cNvSpPr/>
          <p:nvPr/>
        </p:nvSpPr>
        <p:spPr>
          <a:xfrm>
            <a:off x="8405439" y="-13791"/>
            <a:ext cx="1699717" cy="1690451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2D398359-817E-517D-3312-2D441F567704}"/>
              </a:ext>
            </a:extLst>
          </p:cNvPr>
          <p:cNvSpPr/>
          <p:nvPr/>
        </p:nvSpPr>
        <p:spPr>
          <a:xfrm>
            <a:off x="10110181" y="-16927"/>
            <a:ext cx="2079370" cy="1690451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F46AA031-8221-CFB5-7773-7189D06F5F14}"/>
              </a:ext>
            </a:extLst>
          </p:cNvPr>
          <p:cNvSpPr/>
          <p:nvPr/>
        </p:nvSpPr>
        <p:spPr>
          <a:xfrm>
            <a:off x="10096420" y="1677420"/>
            <a:ext cx="2079370" cy="1764174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F1B2A091-E0DB-EDDB-C502-05205A3CA835}"/>
              </a:ext>
            </a:extLst>
          </p:cNvPr>
          <p:cNvSpPr/>
          <p:nvPr/>
        </p:nvSpPr>
        <p:spPr>
          <a:xfrm>
            <a:off x="10095020" y="3442517"/>
            <a:ext cx="2113382" cy="1587388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39411C21-4191-B2AD-0856-BCA9EAFB1222}"/>
              </a:ext>
            </a:extLst>
          </p:cNvPr>
          <p:cNvSpPr/>
          <p:nvPr/>
        </p:nvSpPr>
        <p:spPr>
          <a:xfrm>
            <a:off x="10064355" y="5032743"/>
            <a:ext cx="2146689" cy="1808930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4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6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G</dc:creator>
  <cp:lastModifiedBy>Universidad</cp:lastModifiedBy>
  <cp:revision>4</cp:revision>
  <dcterms:created xsi:type="dcterms:W3CDTF">2022-09-23T10:52:38Z</dcterms:created>
  <dcterms:modified xsi:type="dcterms:W3CDTF">2026-02-10T09:11:09Z</dcterms:modified>
</cp:coreProperties>
</file>